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  <p:sldId id="258" r:id="rId7"/>
    <p:sldId id="266" r:id="rId8"/>
    <p:sldId id="274" r:id="rId9"/>
    <p:sldId id="259" r:id="rId10"/>
    <p:sldId id="267" r:id="rId11"/>
    <p:sldId id="268" r:id="rId12"/>
    <p:sldId id="269" r:id="rId13"/>
    <p:sldId id="271" r:id="rId14"/>
    <p:sldId id="272" r:id="rId15"/>
    <p:sldId id="270" r:id="rId16"/>
    <p:sldId id="261" r:id="rId17"/>
    <p:sldId id="260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70D52-AEF1-BBEA-7C76-FDDD2BB6101D}" v="106" dt="2023-05-04T14:58:19.806"/>
    <p1510:client id="{1CDBAAE0-2840-4670-9A3B-523DBA2E4F71}" v="1" dt="2023-05-04T11:59:37.547"/>
    <p1510:client id="{24E9CE94-5949-9171-15D8-CEFA114E640B}" v="66" dt="2023-05-03T14:57:36.397"/>
    <p1510:client id="{3BC76976-7781-2E5B-AA00-C3D675A333DC}" v="421" dt="2023-05-04T12:00:28.695"/>
    <p1510:client id="{6E8E6A0F-6605-73D2-0737-8202B1B255A7}" v="3" dt="2023-05-05T11:54:36.766"/>
    <p1510:client id="{870900B6-00E9-4D6B-97B4-FF8071CF4205}" v="344" dt="2023-05-04T11:54:24.613"/>
    <p1510:client id="{91ADC96F-FC13-162B-FD3F-7002296C2851}" v="84" dt="2023-05-03T10:34:42.081"/>
    <p1510:client id="{DCFDAA55-76DD-402A-B34F-485A9AD27EE2}" v="15" dt="2023-04-28T12:54:35.141"/>
    <p1510:client id="{E5A86C92-627C-41EA-BABA-D8130CC2BB11}" v="64" dt="2023-04-19T14:02:15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JACQUENET" userId="S::ajacquenet.ext@simplonformations.onmicrosoft.com::e17422f3-38a0-4aaa-ac0a-459cd3941747" providerId="AD" clId="Web-{00C70D52-AEF1-BBEA-7C76-FDDD2BB6101D}"/>
    <pc:docChg chg="addSld modSld">
      <pc:chgData name="Adrien JACQUENET" userId="S::ajacquenet.ext@simplonformations.onmicrosoft.com::e17422f3-38a0-4aaa-ac0a-459cd3941747" providerId="AD" clId="Web-{00C70D52-AEF1-BBEA-7C76-FDDD2BB6101D}" dt="2023-05-04T14:58:19.790" v="106" actId="20577"/>
      <pc:docMkLst>
        <pc:docMk/>
      </pc:docMkLst>
      <pc:sldChg chg="modSp">
        <pc:chgData name="Adrien JACQUENET" userId="S::ajacquenet.ext@simplonformations.onmicrosoft.com::e17422f3-38a0-4aaa-ac0a-459cd3941747" providerId="AD" clId="Web-{00C70D52-AEF1-BBEA-7C76-FDDD2BB6101D}" dt="2023-05-04T12:22:07.749" v="73" actId="20577"/>
        <pc:sldMkLst>
          <pc:docMk/>
          <pc:sldMk cId="4033559627" sldId="261"/>
        </pc:sldMkLst>
        <pc:graphicFrameChg chg="modGraphic">
          <ac:chgData name="Adrien JACQUENET" userId="S::ajacquenet.ext@simplonformations.onmicrosoft.com::e17422f3-38a0-4aaa-ac0a-459cd3941747" providerId="AD" clId="Web-{00C70D52-AEF1-BBEA-7C76-FDDD2BB6101D}" dt="2023-05-04T12:22:07.749" v="73" actId="20577"/>
          <ac:graphicFrameMkLst>
            <pc:docMk/>
            <pc:sldMk cId="4033559627" sldId="261"/>
            <ac:graphicFrameMk id="5" creationId="{1A569EF1-9992-E2ED-79C3-97DEFE0485DB}"/>
          </ac:graphicFrameMkLst>
        </pc:graphicFrameChg>
      </pc:sldChg>
      <pc:sldChg chg="modSp">
        <pc:chgData name="Adrien JACQUENET" userId="S::ajacquenet.ext@simplonformations.onmicrosoft.com::e17422f3-38a0-4aaa-ac0a-459cd3941747" providerId="AD" clId="Web-{00C70D52-AEF1-BBEA-7C76-FDDD2BB6101D}" dt="2023-05-04T12:02:07.374" v="0" actId="1076"/>
        <pc:sldMkLst>
          <pc:docMk/>
          <pc:sldMk cId="4174181625" sldId="268"/>
        </pc:sldMkLst>
        <pc:spChg chg="mod">
          <ac:chgData name="Adrien JACQUENET" userId="S::ajacquenet.ext@simplonformations.onmicrosoft.com::e17422f3-38a0-4aaa-ac0a-459cd3941747" providerId="AD" clId="Web-{00C70D52-AEF1-BBEA-7C76-FDDD2BB6101D}" dt="2023-05-04T12:02:07.374" v="0" actId="1076"/>
          <ac:spMkLst>
            <pc:docMk/>
            <pc:sldMk cId="4174181625" sldId="268"/>
            <ac:spMk id="3" creationId="{F4FF0394-0B64-3F1F-758E-2C5FB4013102}"/>
          </ac:spMkLst>
        </pc:spChg>
      </pc:sldChg>
      <pc:sldChg chg="addSp delSp modSp">
        <pc:chgData name="Adrien JACQUENET" userId="S::ajacquenet.ext@simplonformations.onmicrosoft.com::e17422f3-38a0-4aaa-ac0a-459cd3941747" providerId="AD" clId="Web-{00C70D52-AEF1-BBEA-7C76-FDDD2BB6101D}" dt="2023-05-04T12:40:07.492" v="95" actId="1076"/>
        <pc:sldMkLst>
          <pc:docMk/>
          <pc:sldMk cId="477519827" sldId="269"/>
        </pc:sldMkLst>
        <pc:spChg chg="del mod">
          <ac:chgData name="Adrien JACQUENET" userId="S::ajacquenet.ext@simplonformations.onmicrosoft.com::e17422f3-38a0-4aaa-ac0a-459cd3941747" providerId="AD" clId="Web-{00C70D52-AEF1-BBEA-7C76-FDDD2BB6101D}" dt="2023-05-04T12:23:46.207" v="76"/>
          <ac:spMkLst>
            <pc:docMk/>
            <pc:sldMk cId="477519827" sldId="269"/>
            <ac:spMk id="3" creationId="{F24B00D0-3529-9B0B-71A8-E375C4101C8B}"/>
          </ac:spMkLst>
        </pc:spChg>
        <pc:spChg chg="mod">
          <ac:chgData name="Adrien JACQUENET" userId="S::ajacquenet.ext@simplonformations.onmicrosoft.com::e17422f3-38a0-4aaa-ac0a-459cd3941747" providerId="AD" clId="Web-{00C70D52-AEF1-BBEA-7C76-FDDD2BB6101D}" dt="2023-05-04T12:39:56.976" v="92" actId="1076"/>
          <ac:spMkLst>
            <pc:docMk/>
            <pc:sldMk cId="477519827" sldId="269"/>
            <ac:spMk id="7" creationId="{6AF9FDB6-12B3-0CF4-9A07-A7165EAAEDDA}"/>
          </ac:spMkLst>
        </pc:spChg>
        <pc:picChg chg="mod">
          <ac:chgData name="Adrien JACQUENET" userId="S::ajacquenet.ext@simplonformations.onmicrosoft.com::e17422f3-38a0-4aaa-ac0a-459cd3941747" providerId="AD" clId="Web-{00C70D52-AEF1-BBEA-7C76-FDDD2BB6101D}" dt="2023-05-04T12:39:44.960" v="89" actId="1076"/>
          <ac:picMkLst>
            <pc:docMk/>
            <pc:sldMk cId="477519827" sldId="269"/>
            <ac:picMk id="4" creationId="{ABBC209D-2C7E-8EA4-2340-4BCE549E1A80}"/>
          </ac:picMkLst>
        </pc:picChg>
        <pc:picChg chg="mod">
          <ac:chgData name="Adrien JACQUENET" userId="S::ajacquenet.ext@simplonformations.onmicrosoft.com::e17422f3-38a0-4aaa-ac0a-459cd3941747" providerId="AD" clId="Web-{00C70D52-AEF1-BBEA-7C76-FDDD2BB6101D}" dt="2023-05-04T12:39:47.382" v="90" actId="1076"/>
          <ac:picMkLst>
            <pc:docMk/>
            <pc:sldMk cId="477519827" sldId="269"/>
            <ac:picMk id="5" creationId="{4B2C67FD-6D9A-482B-3199-86E4A6355351}"/>
          </ac:picMkLst>
        </pc:picChg>
        <pc:picChg chg="mod">
          <ac:chgData name="Adrien JACQUENET" userId="S::ajacquenet.ext@simplonformations.onmicrosoft.com::e17422f3-38a0-4aaa-ac0a-459cd3941747" providerId="AD" clId="Web-{00C70D52-AEF1-BBEA-7C76-FDDD2BB6101D}" dt="2023-05-04T12:40:01.367" v="93" actId="1076"/>
          <ac:picMkLst>
            <pc:docMk/>
            <pc:sldMk cId="477519827" sldId="269"/>
            <ac:picMk id="6" creationId="{2AD7A7AA-1C75-3F6C-7E5E-6CF111C4D3AF}"/>
          </ac:picMkLst>
        </pc:picChg>
        <pc:picChg chg="add mod ord">
          <ac:chgData name="Adrien JACQUENET" userId="S::ajacquenet.ext@simplonformations.onmicrosoft.com::e17422f3-38a0-4aaa-ac0a-459cd3941747" providerId="AD" clId="Web-{00C70D52-AEF1-BBEA-7C76-FDDD2BB6101D}" dt="2023-05-04T12:39:51.382" v="91" actId="1076"/>
          <ac:picMkLst>
            <pc:docMk/>
            <pc:sldMk cId="477519827" sldId="269"/>
            <ac:picMk id="8" creationId="{4DCFACC9-A64A-D186-78F8-7D250EDECFF5}"/>
          </ac:picMkLst>
        </pc:picChg>
        <pc:picChg chg="add mod">
          <ac:chgData name="Adrien JACQUENET" userId="S::ajacquenet.ext@simplonformations.onmicrosoft.com::e17422f3-38a0-4aaa-ac0a-459cd3941747" providerId="AD" clId="Web-{00C70D52-AEF1-BBEA-7C76-FDDD2BB6101D}" dt="2023-05-04T12:40:07.492" v="95" actId="1076"/>
          <ac:picMkLst>
            <pc:docMk/>
            <pc:sldMk cId="477519827" sldId="269"/>
            <ac:picMk id="9" creationId="{1422DFE0-B465-A9C5-E22C-1D51153C50B3}"/>
          </ac:picMkLst>
        </pc:picChg>
      </pc:sldChg>
      <pc:sldChg chg="addSp delSp modSp add mod replId setBg setClrOvrMap">
        <pc:chgData name="Adrien JACQUENET" userId="S::ajacquenet.ext@simplonformations.onmicrosoft.com::e17422f3-38a0-4aaa-ac0a-459cd3941747" providerId="AD" clId="Web-{00C70D52-AEF1-BBEA-7C76-FDDD2BB6101D}" dt="2023-05-04T12:10:04.711" v="70" actId="20577"/>
        <pc:sldMkLst>
          <pc:docMk/>
          <pc:sldMk cId="2265994800" sldId="273"/>
        </pc:sldMkLst>
        <pc:spChg chg="del mod">
          <ac:chgData name="Adrien JACQUENET" userId="S::ajacquenet.ext@simplonformations.onmicrosoft.com::e17422f3-38a0-4aaa-ac0a-459cd3941747" providerId="AD" clId="Web-{00C70D52-AEF1-BBEA-7C76-FDDD2BB6101D}" dt="2023-05-04T12:05:09.305" v="31"/>
          <ac:spMkLst>
            <pc:docMk/>
            <pc:sldMk cId="2265994800" sldId="273"/>
            <ac:spMk id="2" creationId="{C3DB5F27-64EC-960B-F65B-C99434E58FE1}"/>
          </ac:spMkLst>
        </pc:spChg>
        <pc:spChg chg="del">
          <ac:chgData name="Adrien JACQUENET" userId="S::ajacquenet.ext@simplonformations.onmicrosoft.com::e17422f3-38a0-4aaa-ac0a-459cd3941747" providerId="AD" clId="Web-{00C70D52-AEF1-BBEA-7C76-FDDD2BB6101D}" dt="2023-05-04T12:03:39.597" v="14"/>
          <ac:spMkLst>
            <pc:docMk/>
            <pc:sldMk cId="2265994800" sldId="273"/>
            <ac:spMk id="3" creationId="{1A3D84A2-E9F0-0DB2-51BC-CC31E29B1BFF}"/>
          </ac:spMkLst>
        </pc:spChg>
        <pc:spChg chg="add mod">
          <ac:chgData name="Adrien JACQUENET" userId="S::ajacquenet.ext@simplonformations.onmicrosoft.com::e17422f3-38a0-4aaa-ac0a-459cd3941747" providerId="AD" clId="Web-{00C70D52-AEF1-BBEA-7C76-FDDD2BB6101D}" dt="2023-05-04T12:10:04.711" v="70" actId="20577"/>
          <ac:spMkLst>
            <pc:docMk/>
            <pc:sldMk cId="2265994800" sldId="273"/>
            <ac:spMk id="4" creationId="{A487AF08-7EE8-2170-E70E-6D235A735782}"/>
          </ac:spMkLst>
        </pc:spChg>
        <pc:spChg chg="add del mod">
          <ac:chgData name="Adrien JACQUENET" userId="S::ajacquenet.ext@simplonformations.onmicrosoft.com::e17422f3-38a0-4aaa-ac0a-459cd3941747" providerId="AD" clId="Web-{00C70D52-AEF1-BBEA-7C76-FDDD2BB6101D}" dt="2023-05-04T12:05:16.603" v="32"/>
          <ac:spMkLst>
            <pc:docMk/>
            <pc:sldMk cId="2265994800" sldId="273"/>
            <ac:spMk id="7" creationId="{D479ACB9-2506-E466-6B3C-03E13CB788E2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spMkLst>
            <pc:docMk/>
            <pc:sldMk cId="2265994800" sldId="273"/>
            <ac:spMk id="9" creationId="{2928117C-9446-4E7F-AE62-95E0F6DB5B27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spMkLst>
            <pc:docMk/>
            <pc:sldMk cId="2265994800" sldId="273"/>
            <ac:spMk id="11" creationId="{84D30AFB-4D71-48B0-AA00-28EE92363A5F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spMkLst>
            <pc:docMk/>
            <pc:sldMk cId="2265994800" sldId="273"/>
            <ac:spMk id="13" creationId="{96A0B76F-8010-4C62-B4B6-C5FC438C059E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spMkLst>
            <pc:docMk/>
            <pc:sldMk cId="2265994800" sldId="273"/>
            <ac:spMk id="15" creationId="{9FC936C0-4624-438D-BDD0-6B296BD6409D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spMkLst>
            <pc:docMk/>
            <pc:sldMk cId="2265994800" sldId="273"/>
            <ac:spMk id="17" creationId="{4B526CBF-0AA4-49A9-B305-EE0AF3AF6D3C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23" v="34"/>
          <ac:spMkLst>
            <pc:docMk/>
            <pc:sldMk cId="2265994800" sldId="273"/>
            <ac:spMk id="26" creationId="{36B822CC-7DA9-4417-AA94-64CEB676F0B8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5:47.323" v="34"/>
          <ac:spMkLst>
            <pc:docMk/>
            <pc:sldMk cId="2265994800" sldId="273"/>
            <ac:spMk id="28" creationId="{AFA01E88-71CC-4FF3-9E81-51E0C32B45E4}"/>
          </ac:spMkLst>
        </pc:spChg>
        <pc:spChg chg="add del">
          <ac:chgData name="Adrien JACQUENET" userId="S::ajacquenet.ext@simplonformations.onmicrosoft.com::e17422f3-38a0-4aaa-ac0a-459cd3941747" providerId="AD" clId="Web-{00C70D52-AEF1-BBEA-7C76-FDDD2BB6101D}" dt="2023-05-04T12:08:15.487" v="44"/>
          <ac:spMkLst>
            <pc:docMk/>
            <pc:sldMk cId="2265994800" sldId="273"/>
            <ac:spMk id="30" creationId="{B8DD2392-397B-48BF-BEFA-EA1FB881CA85}"/>
          </ac:spMkLst>
        </pc:spChg>
        <pc:spChg chg="add ord">
          <ac:chgData name="Adrien JACQUENET" userId="S::ajacquenet.ext@simplonformations.onmicrosoft.com::e17422f3-38a0-4aaa-ac0a-459cd3941747" providerId="AD" clId="Web-{00C70D52-AEF1-BBEA-7C76-FDDD2BB6101D}" dt="2023-05-04T12:09:09.802" v="50"/>
          <ac:spMkLst>
            <pc:docMk/>
            <pc:sldMk cId="2265994800" sldId="273"/>
            <ac:spMk id="35" creationId="{36B822CC-7DA9-4417-AA94-64CEB676F0B8}"/>
          </ac:spMkLst>
        </pc:spChg>
        <pc:spChg chg="add ord">
          <ac:chgData name="Adrien JACQUENET" userId="S::ajacquenet.ext@simplonformations.onmicrosoft.com::e17422f3-38a0-4aaa-ac0a-459cd3941747" providerId="AD" clId="Web-{00C70D52-AEF1-BBEA-7C76-FDDD2BB6101D}" dt="2023-05-04T12:09:25.662" v="53"/>
          <ac:spMkLst>
            <pc:docMk/>
            <pc:sldMk cId="2265994800" sldId="273"/>
            <ac:spMk id="37" creationId="{AFA01E88-71CC-4FF3-9E81-51E0C32B45E4}"/>
          </ac:spMkLst>
        </pc:spChg>
        <pc:grpChg chg="add del">
          <ac:chgData name="Adrien JACQUENET" userId="S::ajacquenet.ext@simplonformations.onmicrosoft.com::e17422f3-38a0-4aaa-ac0a-459cd3941747" providerId="AD" clId="Web-{00C70D52-AEF1-BBEA-7C76-FDDD2BB6101D}" dt="2023-05-04T12:05:47.339" v="35"/>
          <ac:grpSpMkLst>
            <pc:docMk/>
            <pc:sldMk cId="2265994800" sldId="273"/>
            <ac:grpSpMk id="19" creationId="{CC8B5139-02E6-4DEA-9CCE-962CAF0AFBA0}"/>
          </ac:grpSpMkLst>
        </pc:grpChg>
        <pc:picChg chg="add mod">
          <ac:chgData name="Adrien JACQUENET" userId="S::ajacquenet.ext@simplonformations.onmicrosoft.com::e17422f3-38a0-4aaa-ac0a-459cd3941747" providerId="AD" clId="Web-{00C70D52-AEF1-BBEA-7C76-FDDD2BB6101D}" dt="2023-05-04T12:09:18.303" v="52" actId="1076"/>
          <ac:picMkLst>
            <pc:docMk/>
            <pc:sldMk cId="2265994800" sldId="273"/>
            <ac:picMk id="5" creationId="{58BC3417-7E19-59C6-6FDD-A1332D245A6E}"/>
          </ac:picMkLst>
        </pc:picChg>
      </pc:sldChg>
      <pc:sldChg chg="modSp new">
        <pc:chgData name="Adrien JACQUENET" userId="S::ajacquenet.ext@simplonformations.onmicrosoft.com::e17422f3-38a0-4aaa-ac0a-459cd3941747" providerId="AD" clId="Web-{00C70D52-AEF1-BBEA-7C76-FDDD2BB6101D}" dt="2023-05-04T14:58:19.790" v="106" actId="20577"/>
        <pc:sldMkLst>
          <pc:docMk/>
          <pc:sldMk cId="4200360736" sldId="274"/>
        </pc:sldMkLst>
        <pc:spChg chg="mod">
          <ac:chgData name="Adrien JACQUENET" userId="S::ajacquenet.ext@simplonformations.onmicrosoft.com::e17422f3-38a0-4aaa-ac0a-459cd3941747" providerId="AD" clId="Web-{00C70D52-AEF1-BBEA-7C76-FDDD2BB6101D}" dt="2023-05-04T14:12:33.277" v="98" actId="20577"/>
          <ac:spMkLst>
            <pc:docMk/>
            <pc:sldMk cId="4200360736" sldId="274"/>
            <ac:spMk id="2" creationId="{15F1BD4C-882F-5FE3-29C8-18D8A07C4819}"/>
          </ac:spMkLst>
        </pc:spChg>
        <pc:spChg chg="mod">
          <ac:chgData name="Adrien JACQUENET" userId="S::ajacquenet.ext@simplonformations.onmicrosoft.com::e17422f3-38a0-4aaa-ac0a-459cd3941747" providerId="AD" clId="Web-{00C70D52-AEF1-BBEA-7C76-FDDD2BB6101D}" dt="2023-05-04T14:58:19.790" v="106" actId="20577"/>
          <ac:spMkLst>
            <pc:docMk/>
            <pc:sldMk cId="4200360736" sldId="274"/>
            <ac:spMk id="3" creationId="{7161CE12-B530-713C-95BD-45A687A531C3}"/>
          </ac:spMkLst>
        </pc:spChg>
      </pc:sldChg>
    </pc:docChg>
  </pc:docChgLst>
  <pc:docChgLst>
    <pc:chgData name="Jean Paul SOSSAH" userId="S::jpsossah.ext@simplonformations.onmicrosoft.com::47dc0f63-a4a7-4d80-81d3-b618f77737b2" providerId="AD" clId="Web-{870900B6-00E9-4D6B-97B4-FF8071CF4205}"/>
    <pc:docChg chg="addSld modSld sldOrd">
      <pc:chgData name="Jean Paul SOSSAH" userId="S::jpsossah.ext@simplonformations.onmicrosoft.com::47dc0f63-a4a7-4d80-81d3-b618f77737b2" providerId="AD" clId="Web-{870900B6-00E9-4D6B-97B4-FF8071CF4205}" dt="2023-05-04T11:54:22.738" v="333"/>
      <pc:docMkLst>
        <pc:docMk/>
      </pc:docMkLst>
      <pc:sldChg chg="addSp delSp modSp mod setBg setClrOvrMap">
        <pc:chgData name="Jean Paul SOSSAH" userId="S::jpsossah.ext@simplonformations.onmicrosoft.com::47dc0f63-a4a7-4d80-81d3-b618f77737b2" providerId="AD" clId="Web-{870900B6-00E9-4D6B-97B4-FF8071CF4205}" dt="2023-05-04T11:53:03.313" v="328"/>
        <pc:sldMkLst>
          <pc:docMk/>
          <pc:sldMk cId="3161239184" sldId="257"/>
        </pc:sldMkLst>
        <pc:spChg chg="mo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2" creationId="{43653981-B9D7-B7D1-0510-29FC358BB4B3}"/>
          </ac:spMkLst>
        </pc:spChg>
        <pc:spChg chg="add del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3" creationId="{464D5D86-4606-4F51-E3E4-3B3516CC9DFD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9" creationId="{75F28DDD-9641-43BA-944D-79B0687051F1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11" creationId="{32AA2954-062E-4B72-A97B-0B066FB156D8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13" creationId="{10CA29A6-E0B1-40CD-ADF7-7B8E932A3222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15" creationId="{8DD5F866-AD72-475A-B6C6-54E4577D4AAC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03.313" v="328"/>
          <ac:spMkLst>
            <pc:docMk/>
            <pc:sldMk cId="3161239184" sldId="257"/>
            <ac:spMk id="17" creationId="{C02BAD4C-6EA9-4F10-92D4-A1C8C53DAEE4}"/>
          </ac:spMkLst>
        </pc:spChg>
        <pc:graphicFrameChg chg="add del">
          <ac:chgData name="Jean Paul SOSSAH" userId="S::jpsossah.ext@simplonformations.onmicrosoft.com::47dc0f63-a4a7-4d80-81d3-b618f77737b2" providerId="AD" clId="Web-{870900B6-00E9-4D6B-97B4-FF8071CF4205}" dt="2023-05-04T11:53:03.266" v="327"/>
          <ac:graphicFrameMkLst>
            <pc:docMk/>
            <pc:sldMk cId="3161239184" sldId="257"/>
            <ac:graphicFrameMk id="5" creationId="{F834E223-AC65-49EC-7B08-ED1E75F59059}"/>
          </ac:graphicFrameMkLst>
        </pc:graphicFrameChg>
        <pc:graphicFrameChg chg="add">
          <ac:chgData name="Jean Paul SOSSAH" userId="S::jpsossah.ext@simplonformations.onmicrosoft.com::47dc0f63-a4a7-4d80-81d3-b618f77737b2" providerId="AD" clId="Web-{870900B6-00E9-4D6B-97B4-FF8071CF4205}" dt="2023-05-04T11:53:03.313" v="328"/>
          <ac:graphicFrameMkLst>
            <pc:docMk/>
            <pc:sldMk cId="3161239184" sldId="257"/>
            <ac:graphicFrameMk id="7" creationId="{1BA06D69-AE79-5524-603B-CD9B9EC7E198}"/>
          </ac:graphicFrameMkLst>
        </pc:graphicFrameChg>
      </pc:sldChg>
      <pc:sldChg chg="addSp delSp modSp mod setBg">
        <pc:chgData name="Jean Paul SOSSAH" userId="S::jpsossah.ext@simplonformations.onmicrosoft.com::47dc0f63-a4a7-4d80-81d3-b618f77737b2" providerId="AD" clId="Web-{870900B6-00E9-4D6B-97B4-FF8071CF4205}" dt="2023-05-04T11:50:12.853" v="324"/>
        <pc:sldMkLst>
          <pc:docMk/>
          <pc:sldMk cId="526164873" sldId="260"/>
        </pc:sldMkLst>
        <pc:spChg chg="mod">
          <ac:chgData name="Jean Paul SOSSAH" userId="S::jpsossah.ext@simplonformations.onmicrosoft.com::47dc0f63-a4a7-4d80-81d3-b618f77737b2" providerId="AD" clId="Web-{870900B6-00E9-4D6B-97B4-FF8071CF4205}" dt="2023-05-04T11:50:12.853" v="324"/>
          <ac:spMkLst>
            <pc:docMk/>
            <pc:sldMk cId="526164873" sldId="260"/>
            <ac:spMk id="2" creationId="{5E75FDF6-E26C-1810-FD99-D03C5EEEC729}"/>
          </ac:spMkLst>
        </pc:spChg>
        <pc:spChg chg="del">
          <ac:chgData name="Jean Paul SOSSAH" userId="S::jpsossah.ext@simplonformations.onmicrosoft.com::47dc0f63-a4a7-4d80-81d3-b618f77737b2" providerId="AD" clId="Web-{870900B6-00E9-4D6B-97B4-FF8071CF4205}" dt="2023-05-04T11:50:12.853" v="324"/>
          <ac:spMkLst>
            <pc:docMk/>
            <pc:sldMk cId="526164873" sldId="260"/>
            <ac:spMk id="3" creationId="{CD80BB34-B0E9-8AAF-E6D1-115BA0FAEEF9}"/>
          </ac:spMkLst>
        </pc:spChg>
        <pc:graphicFrameChg chg="add">
          <ac:chgData name="Jean Paul SOSSAH" userId="S::jpsossah.ext@simplonformations.onmicrosoft.com::47dc0f63-a4a7-4d80-81d3-b618f77737b2" providerId="AD" clId="Web-{870900B6-00E9-4D6B-97B4-FF8071CF4205}" dt="2023-05-04T11:50:12.853" v="324"/>
          <ac:graphicFrameMkLst>
            <pc:docMk/>
            <pc:sldMk cId="526164873" sldId="260"/>
            <ac:graphicFrameMk id="5" creationId="{1C0AF33F-F81E-A70C-9270-CABCA99AEAF7}"/>
          </ac:graphicFrameMkLst>
        </pc:graphicFrameChg>
      </pc:sldChg>
      <pc:sldChg chg="addSp delSp modSp mod setBg">
        <pc:chgData name="Jean Paul SOSSAH" userId="S::jpsossah.ext@simplonformations.onmicrosoft.com::47dc0f63-a4a7-4d80-81d3-b618f77737b2" providerId="AD" clId="Web-{870900B6-00E9-4D6B-97B4-FF8071CF4205}" dt="2023-05-04T11:52:12.717" v="325"/>
        <pc:sldMkLst>
          <pc:docMk/>
          <pc:sldMk cId="4033559627" sldId="261"/>
        </pc:sldMkLst>
        <pc:spChg chg="mod">
          <ac:chgData name="Jean Paul SOSSAH" userId="S::jpsossah.ext@simplonformations.onmicrosoft.com::47dc0f63-a4a7-4d80-81d3-b618f77737b2" providerId="AD" clId="Web-{870900B6-00E9-4D6B-97B4-FF8071CF4205}" dt="2023-05-04T11:52:12.717" v="325"/>
          <ac:spMkLst>
            <pc:docMk/>
            <pc:sldMk cId="4033559627" sldId="261"/>
            <ac:spMk id="2" creationId="{119F1342-6045-255B-E766-7A1A0B8E0E3B}"/>
          </ac:spMkLst>
        </pc:spChg>
        <pc:spChg chg="del">
          <ac:chgData name="Jean Paul SOSSAH" userId="S::jpsossah.ext@simplonformations.onmicrosoft.com::47dc0f63-a4a7-4d80-81d3-b618f77737b2" providerId="AD" clId="Web-{870900B6-00E9-4D6B-97B4-FF8071CF4205}" dt="2023-05-04T11:52:12.717" v="325"/>
          <ac:spMkLst>
            <pc:docMk/>
            <pc:sldMk cId="4033559627" sldId="261"/>
            <ac:spMk id="3" creationId="{28051643-0AF8-4E44-B75F-0F7E472F3BCD}"/>
          </ac:spMkLst>
        </pc:spChg>
        <pc:graphicFrameChg chg="add">
          <ac:chgData name="Jean Paul SOSSAH" userId="S::jpsossah.ext@simplonformations.onmicrosoft.com::47dc0f63-a4a7-4d80-81d3-b618f77737b2" providerId="AD" clId="Web-{870900B6-00E9-4D6B-97B4-FF8071CF4205}" dt="2023-05-04T11:52:12.717" v="325"/>
          <ac:graphicFrameMkLst>
            <pc:docMk/>
            <pc:sldMk cId="4033559627" sldId="261"/>
            <ac:graphicFrameMk id="5" creationId="{1A569EF1-9992-E2ED-79C3-97DEFE0485DB}"/>
          </ac:graphicFrameMkLst>
        </pc:graphicFrameChg>
      </pc:sldChg>
      <pc:sldChg chg="addSp delSp modSp mod setBg setClrOvrMap">
        <pc:chgData name="Jean Paul SOSSAH" userId="S::jpsossah.ext@simplonformations.onmicrosoft.com::47dc0f63-a4a7-4d80-81d3-b618f77737b2" providerId="AD" clId="Web-{870900B6-00E9-4D6B-97B4-FF8071CF4205}" dt="2023-05-04T11:54:22.738" v="333"/>
        <pc:sldMkLst>
          <pc:docMk/>
          <pc:sldMk cId="4174181625" sldId="268"/>
        </pc:sldMkLst>
        <pc:spChg chg="mod">
          <ac:chgData name="Jean Paul SOSSAH" userId="S::jpsossah.ext@simplonformations.onmicrosoft.com::47dc0f63-a4a7-4d80-81d3-b618f77737b2" providerId="AD" clId="Web-{870900B6-00E9-4D6B-97B4-FF8071CF4205}" dt="2023-05-04T11:53:45.580" v="331"/>
          <ac:spMkLst>
            <pc:docMk/>
            <pc:sldMk cId="4174181625" sldId="268"/>
            <ac:spMk id="2" creationId="{5967D635-7CA4-58F5-2E67-FC209B25D446}"/>
          </ac:spMkLst>
        </pc:spChg>
        <pc:spChg chg="mod">
          <ac:chgData name="Jean Paul SOSSAH" userId="S::jpsossah.ext@simplonformations.onmicrosoft.com::47dc0f63-a4a7-4d80-81d3-b618f77737b2" providerId="AD" clId="Web-{870900B6-00E9-4D6B-97B4-FF8071CF4205}" dt="2023-05-04T11:53:45.580" v="331"/>
          <ac:spMkLst>
            <pc:docMk/>
            <pc:sldMk cId="4174181625" sldId="268"/>
            <ac:spMk id="3" creationId="{F4FF0394-0B64-3F1F-758E-2C5FB4013102}"/>
          </ac:spMkLst>
        </pc:spChg>
        <pc:spChg chg="add del">
          <ac:chgData name="Jean Paul SOSSAH" userId="S::jpsossah.ext@simplonformations.onmicrosoft.com::47dc0f63-a4a7-4d80-81d3-b618f77737b2" providerId="AD" clId="Web-{870900B6-00E9-4D6B-97B4-FF8071CF4205}" dt="2023-05-04T11:53:45.549" v="330"/>
          <ac:spMkLst>
            <pc:docMk/>
            <pc:sldMk cId="4174181625" sldId="268"/>
            <ac:spMk id="17" creationId="{879A26B8-6C4E-452B-ADD3-ED324A7AB7E8}"/>
          </ac:spMkLst>
        </pc:spChg>
        <pc:spChg chg="add del">
          <ac:chgData name="Jean Paul SOSSAH" userId="S::jpsossah.ext@simplonformations.onmicrosoft.com::47dc0f63-a4a7-4d80-81d3-b618f77737b2" providerId="AD" clId="Web-{870900B6-00E9-4D6B-97B4-FF8071CF4205}" dt="2023-05-04T11:53:45.549" v="330"/>
          <ac:spMkLst>
            <pc:docMk/>
            <pc:sldMk cId="4174181625" sldId="268"/>
            <ac:spMk id="19" creationId="{9B4167E1-E2B0-4192-8DA2-6967DDFF87A5}"/>
          </ac:spMkLst>
        </pc:spChg>
        <pc:spChg chg="add del">
          <ac:chgData name="Jean Paul SOSSAH" userId="S::jpsossah.ext@simplonformations.onmicrosoft.com::47dc0f63-a4a7-4d80-81d3-b618f77737b2" providerId="AD" clId="Web-{870900B6-00E9-4D6B-97B4-FF8071CF4205}" dt="2023-05-04T11:53:45.549" v="330"/>
          <ac:spMkLst>
            <pc:docMk/>
            <pc:sldMk cId="4174181625" sldId="268"/>
            <ac:spMk id="21" creationId="{D03E4FEE-2E6A-44AB-B6BA-C1AD0CD6D93B}"/>
          </ac:spMkLst>
        </pc:spChg>
        <pc:spChg chg="add del">
          <ac:chgData name="Jean Paul SOSSAH" userId="S::jpsossah.ext@simplonformations.onmicrosoft.com::47dc0f63-a4a7-4d80-81d3-b618f77737b2" providerId="AD" clId="Web-{870900B6-00E9-4D6B-97B4-FF8071CF4205}" dt="2023-05-04T11:53:45.549" v="330"/>
          <ac:spMkLst>
            <pc:docMk/>
            <pc:sldMk cId="4174181625" sldId="268"/>
            <ac:spMk id="23" creationId="{0817EB59-13B3-43DA-9B91-A7CC174A6069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45.580" v="331"/>
          <ac:spMkLst>
            <pc:docMk/>
            <pc:sldMk cId="4174181625" sldId="268"/>
            <ac:spMk id="25" creationId="{636F6DB7-CF8D-494A-82F6-13B58DCA9896}"/>
          </ac:spMkLst>
        </pc:spChg>
        <pc:spChg chg="add">
          <ac:chgData name="Jean Paul SOSSAH" userId="S::jpsossah.ext@simplonformations.onmicrosoft.com::47dc0f63-a4a7-4d80-81d3-b618f77737b2" providerId="AD" clId="Web-{870900B6-00E9-4D6B-97B4-FF8071CF4205}" dt="2023-05-04T11:53:45.580" v="331"/>
          <ac:spMkLst>
            <pc:docMk/>
            <pc:sldMk cId="4174181625" sldId="268"/>
            <ac:spMk id="26" creationId="{0B7E5194-6E82-4A44-99C3-FE7D87F34134}"/>
          </ac:spMkLst>
        </pc:spChg>
        <pc:grpChg chg="add">
          <ac:chgData name="Jean Paul SOSSAH" userId="S::jpsossah.ext@simplonformations.onmicrosoft.com::47dc0f63-a4a7-4d80-81d3-b618f77737b2" providerId="AD" clId="Web-{870900B6-00E9-4D6B-97B4-FF8071CF4205}" dt="2023-05-04T11:53:45.580" v="331"/>
          <ac:grpSpMkLst>
            <pc:docMk/>
            <pc:sldMk cId="4174181625" sldId="268"/>
            <ac:grpSpMk id="27" creationId="{49FCC1E1-84D3-494D-A0A0-286AFA1C3018}"/>
          </ac:grpSpMkLst>
        </pc:grpChg>
        <pc:graphicFrameChg chg="mod modGraphic">
          <ac:chgData name="Jean Paul SOSSAH" userId="S::jpsossah.ext@simplonformations.onmicrosoft.com::47dc0f63-a4a7-4d80-81d3-b618f77737b2" providerId="AD" clId="Web-{870900B6-00E9-4D6B-97B4-FF8071CF4205}" dt="2023-05-04T11:54:22.738" v="333"/>
          <ac:graphicFrameMkLst>
            <pc:docMk/>
            <pc:sldMk cId="4174181625" sldId="268"/>
            <ac:graphicFrameMk id="12" creationId="{A2FAE244-34E8-EE75-5143-AE53B575D595}"/>
          </ac:graphicFrameMkLst>
        </pc:graphicFrameChg>
      </pc:sldChg>
      <pc:sldChg chg="addSp delSp modSp">
        <pc:chgData name="Jean Paul SOSSAH" userId="S::jpsossah.ext@simplonformations.onmicrosoft.com::47dc0f63-a4a7-4d80-81d3-b618f77737b2" providerId="AD" clId="Web-{870900B6-00E9-4D6B-97B4-FF8071CF4205}" dt="2023-05-04T11:49:37.602" v="323" actId="20577"/>
        <pc:sldMkLst>
          <pc:docMk/>
          <pc:sldMk cId="3237811639" sldId="270"/>
        </pc:sldMkLst>
        <pc:spChg chg="del mod">
          <ac:chgData name="Jean Paul SOSSAH" userId="S::jpsossah.ext@simplonformations.onmicrosoft.com::47dc0f63-a4a7-4d80-81d3-b618f77737b2" providerId="AD" clId="Web-{870900B6-00E9-4D6B-97B4-FF8071CF4205}" dt="2023-05-04T11:32:14.217" v="1"/>
          <ac:spMkLst>
            <pc:docMk/>
            <pc:sldMk cId="3237811639" sldId="270"/>
            <ac:spMk id="3" creationId="{3CE906AD-1CE5-602D-820C-C6F09B801588}"/>
          </ac:spMkLst>
        </pc:spChg>
        <pc:spChg chg="add mod">
          <ac:chgData name="Jean Paul SOSSAH" userId="S::jpsossah.ext@simplonformations.onmicrosoft.com::47dc0f63-a4a7-4d80-81d3-b618f77737b2" providerId="AD" clId="Web-{870900B6-00E9-4D6B-97B4-FF8071CF4205}" dt="2023-05-04T11:47:31.378" v="169" actId="20577"/>
          <ac:spMkLst>
            <pc:docMk/>
            <pc:sldMk cId="3237811639" sldId="270"/>
            <ac:spMk id="5" creationId="{A9366633-D9CE-7B60-9EA8-6B7FCB0A75FA}"/>
          </ac:spMkLst>
        </pc:spChg>
        <pc:spChg chg="add mod">
          <ac:chgData name="Jean Paul SOSSAH" userId="S::jpsossah.ext@simplonformations.onmicrosoft.com::47dc0f63-a4a7-4d80-81d3-b618f77737b2" providerId="AD" clId="Web-{870900B6-00E9-4D6B-97B4-FF8071CF4205}" dt="2023-05-04T11:49:37.602" v="323" actId="20577"/>
          <ac:spMkLst>
            <pc:docMk/>
            <pc:sldMk cId="3237811639" sldId="270"/>
            <ac:spMk id="7" creationId="{9503885E-E16E-2E6F-7DBE-30483BAB08CE}"/>
          </ac:spMkLst>
        </pc:spChg>
      </pc:sldChg>
      <pc:sldChg chg="addSp delSp modSp new ord">
        <pc:chgData name="Jean Paul SOSSAH" userId="S::jpsossah.ext@simplonformations.onmicrosoft.com::47dc0f63-a4a7-4d80-81d3-b618f77737b2" providerId="AD" clId="Web-{870900B6-00E9-4D6B-97B4-FF8071CF4205}" dt="2023-05-04T11:34:58.536" v="14"/>
        <pc:sldMkLst>
          <pc:docMk/>
          <pc:sldMk cId="1697533890" sldId="271"/>
        </pc:sldMkLst>
        <pc:spChg chg="mod">
          <ac:chgData name="Jean Paul SOSSAH" userId="S::jpsossah.ext@simplonformations.onmicrosoft.com::47dc0f63-a4a7-4d80-81d3-b618f77737b2" providerId="AD" clId="Web-{870900B6-00E9-4D6B-97B4-FF8071CF4205}" dt="2023-05-04T11:34:05.471" v="12" actId="14100"/>
          <ac:spMkLst>
            <pc:docMk/>
            <pc:sldMk cId="1697533890" sldId="271"/>
            <ac:spMk id="2" creationId="{61F83F82-E55C-A77F-C58C-94AA4446E918}"/>
          </ac:spMkLst>
        </pc:spChg>
        <pc:spChg chg="del">
          <ac:chgData name="Jean Paul SOSSAH" userId="S::jpsossah.ext@simplonformations.onmicrosoft.com::47dc0f63-a4a7-4d80-81d3-b618f77737b2" providerId="AD" clId="Web-{870900B6-00E9-4D6B-97B4-FF8071CF4205}" dt="2023-05-04T11:33:33.283" v="3"/>
          <ac:spMkLst>
            <pc:docMk/>
            <pc:sldMk cId="1697533890" sldId="271"/>
            <ac:spMk id="3" creationId="{D28488C6-B961-A5BA-9D0C-908609731DB2}"/>
          </ac:spMkLst>
        </pc:spChg>
        <pc:spChg chg="del">
          <ac:chgData name="Jean Paul SOSSAH" userId="S::jpsossah.ext@simplonformations.onmicrosoft.com::47dc0f63-a4a7-4d80-81d3-b618f77737b2" providerId="AD" clId="Web-{870900B6-00E9-4D6B-97B4-FF8071CF4205}" dt="2023-05-04T11:34:45.348" v="13"/>
          <ac:spMkLst>
            <pc:docMk/>
            <pc:sldMk cId="1697533890" sldId="271"/>
            <ac:spMk id="4" creationId="{E9EF6764-660D-7D89-8297-24BDD467C487}"/>
          </ac:spMkLst>
        </pc:spChg>
        <pc:picChg chg="add mod ord">
          <ac:chgData name="Jean Paul SOSSAH" userId="S::jpsossah.ext@simplonformations.onmicrosoft.com::47dc0f63-a4a7-4d80-81d3-b618f77737b2" providerId="AD" clId="Web-{870900B6-00E9-4D6B-97B4-FF8071CF4205}" dt="2023-05-04T11:33:33.283" v="3"/>
          <ac:picMkLst>
            <pc:docMk/>
            <pc:sldMk cId="1697533890" sldId="271"/>
            <ac:picMk id="5" creationId="{52B429B1-5F40-8C2C-29A0-1A42618942D5}"/>
          </ac:picMkLst>
        </pc:picChg>
        <pc:picChg chg="add mod ord">
          <ac:chgData name="Jean Paul SOSSAH" userId="S::jpsossah.ext@simplonformations.onmicrosoft.com::47dc0f63-a4a7-4d80-81d3-b618f77737b2" providerId="AD" clId="Web-{870900B6-00E9-4D6B-97B4-FF8071CF4205}" dt="2023-05-04T11:34:45.348" v="13"/>
          <ac:picMkLst>
            <pc:docMk/>
            <pc:sldMk cId="1697533890" sldId="271"/>
            <ac:picMk id="6" creationId="{A473D9D3-1654-D52E-8CA8-24AFC1E27C5D}"/>
          </ac:picMkLst>
        </pc:picChg>
      </pc:sldChg>
      <pc:sldChg chg="addSp delSp modSp add replId">
        <pc:chgData name="Jean Paul SOSSAH" userId="S::jpsossah.ext@simplonformations.onmicrosoft.com::47dc0f63-a4a7-4d80-81d3-b618f77737b2" providerId="AD" clId="Web-{870900B6-00E9-4D6B-97B4-FF8071CF4205}" dt="2023-05-04T11:43:19.821" v="30" actId="20577"/>
        <pc:sldMkLst>
          <pc:docMk/>
          <pc:sldMk cId="669927614" sldId="272"/>
        </pc:sldMkLst>
        <pc:spChg chg="add del mod">
          <ac:chgData name="Jean Paul SOSSAH" userId="S::jpsossah.ext@simplonformations.onmicrosoft.com::47dc0f63-a4a7-4d80-81d3-b618f77737b2" providerId="AD" clId="Web-{870900B6-00E9-4D6B-97B4-FF8071CF4205}" dt="2023-05-04T11:41:43.036" v="19"/>
          <ac:spMkLst>
            <pc:docMk/>
            <pc:sldMk cId="669927614" sldId="272"/>
            <ac:spMk id="7" creationId="{CE4650F4-92B2-6C1E-CECD-A94EA2991A0E}"/>
          </ac:spMkLst>
        </pc:spChg>
        <pc:spChg chg="add mod">
          <ac:chgData name="Jean Paul SOSSAH" userId="S::jpsossah.ext@simplonformations.onmicrosoft.com::47dc0f63-a4a7-4d80-81d3-b618f77737b2" providerId="AD" clId="Web-{870900B6-00E9-4D6B-97B4-FF8071CF4205}" dt="2023-05-04T11:43:19.821" v="30" actId="20577"/>
          <ac:spMkLst>
            <pc:docMk/>
            <pc:sldMk cId="669927614" sldId="272"/>
            <ac:spMk id="10" creationId="{CEDBF497-302A-421D-6CBF-D72B3BF786AC}"/>
          </ac:spMkLst>
        </pc:spChg>
        <pc:picChg chg="add del mod">
          <ac:chgData name="Jean Paul SOSSAH" userId="S::jpsossah.ext@simplonformations.onmicrosoft.com::47dc0f63-a4a7-4d80-81d3-b618f77737b2" providerId="AD" clId="Web-{870900B6-00E9-4D6B-97B4-FF8071CF4205}" dt="2023-05-04T11:41:14.035" v="17"/>
          <ac:picMkLst>
            <pc:docMk/>
            <pc:sldMk cId="669927614" sldId="272"/>
            <ac:picMk id="3" creationId="{7B9147FB-2C84-DA3F-D910-08AD7CA0BE90}"/>
          </ac:picMkLst>
        </pc:picChg>
        <pc:picChg chg="del">
          <ac:chgData name="Jean Paul SOSSAH" userId="S::jpsossah.ext@simplonformations.onmicrosoft.com::47dc0f63-a4a7-4d80-81d3-b618f77737b2" providerId="AD" clId="Web-{870900B6-00E9-4D6B-97B4-FF8071CF4205}" dt="2023-05-04T11:41:47.693" v="20"/>
          <ac:picMkLst>
            <pc:docMk/>
            <pc:sldMk cId="669927614" sldId="272"/>
            <ac:picMk id="5" creationId="{52B429B1-5F40-8C2C-29A0-1A42618942D5}"/>
          </ac:picMkLst>
        </pc:picChg>
        <pc:picChg chg="del">
          <ac:chgData name="Jean Paul SOSSAH" userId="S::jpsossah.ext@simplonformations.onmicrosoft.com::47dc0f63-a4a7-4d80-81d3-b618f77737b2" providerId="AD" clId="Web-{870900B6-00E9-4D6B-97B4-FF8071CF4205}" dt="2023-05-04T11:41:25.270" v="18"/>
          <ac:picMkLst>
            <pc:docMk/>
            <pc:sldMk cId="669927614" sldId="272"/>
            <ac:picMk id="6" creationId="{A473D9D3-1654-D52E-8CA8-24AFC1E27C5D}"/>
          </ac:picMkLst>
        </pc:picChg>
        <pc:picChg chg="add mod ord">
          <ac:chgData name="Jean Paul SOSSAH" userId="S::jpsossah.ext@simplonformations.onmicrosoft.com::47dc0f63-a4a7-4d80-81d3-b618f77737b2" providerId="AD" clId="Web-{870900B6-00E9-4D6B-97B4-FF8071CF4205}" dt="2023-05-04T11:41:43.036" v="19"/>
          <ac:picMkLst>
            <pc:docMk/>
            <pc:sldMk cId="669927614" sldId="272"/>
            <ac:picMk id="8" creationId="{7A5F21D4-ED69-E1B4-9C44-061335B9D9F9}"/>
          </ac:picMkLst>
        </pc:picChg>
      </pc:sldChg>
    </pc:docChg>
  </pc:docChgLst>
  <pc:docChgLst>
    <pc:chgData name="Adrien JACQUENET" userId="S::ajacquenet.ext@simplonformations.onmicrosoft.com::e17422f3-38a0-4aaa-ac0a-459cd3941747" providerId="AD" clId="Web-{6E8E6A0F-6605-73D2-0737-8202B1B255A7}"/>
    <pc:docChg chg="modSld">
      <pc:chgData name="Adrien JACQUENET" userId="S::ajacquenet.ext@simplonformations.onmicrosoft.com::e17422f3-38a0-4aaa-ac0a-459cd3941747" providerId="AD" clId="Web-{6E8E6A0F-6605-73D2-0737-8202B1B255A7}" dt="2023-05-05T11:54:36.766" v="5" actId="1076"/>
      <pc:docMkLst>
        <pc:docMk/>
      </pc:docMkLst>
      <pc:sldChg chg="addSp delSp modSp mod setBg setClrOvrMap">
        <pc:chgData name="Adrien JACQUENET" userId="S::ajacquenet.ext@simplonformations.onmicrosoft.com::e17422f3-38a0-4aaa-ac0a-459cd3941747" providerId="AD" clId="Web-{6E8E6A0F-6605-73D2-0737-8202B1B255A7}" dt="2023-05-05T11:54:36.766" v="5" actId="1076"/>
        <pc:sldMkLst>
          <pc:docMk/>
          <pc:sldMk cId="3873924463" sldId="262"/>
        </pc:sldMkLst>
        <pc:spChg chg="mod">
          <ac:chgData name="Adrien JACQUENET" userId="S::ajacquenet.ext@simplonformations.onmicrosoft.com::e17422f3-38a0-4aaa-ac0a-459cd3941747" providerId="AD" clId="Web-{6E8E6A0F-6605-73D2-0737-8202B1B255A7}" dt="2023-05-05T11:54:36.766" v="5" actId="1076"/>
          <ac:spMkLst>
            <pc:docMk/>
            <pc:sldMk cId="3873924463" sldId="262"/>
            <ac:spMk id="2" creationId="{C3DB5F27-64EC-960B-F65B-C99434E58FE1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3" creationId="{1A3D84A2-E9F0-0DB2-51BC-CC31E29B1BFF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spMkLst>
            <pc:docMk/>
            <pc:sldMk cId="3873924463" sldId="262"/>
            <ac:spMk id="9" creationId="{2928117C-9446-4E7F-AE62-95E0F6DB5B27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spMkLst>
            <pc:docMk/>
            <pc:sldMk cId="3873924463" sldId="262"/>
            <ac:spMk id="11" creationId="{84D30AFB-4D71-48B0-AA00-28EE92363A5F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spMkLst>
            <pc:docMk/>
            <pc:sldMk cId="3873924463" sldId="262"/>
            <ac:spMk id="13" creationId="{96A0B76F-8010-4C62-B4B6-C5FC438C059E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spMkLst>
            <pc:docMk/>
            <pc:sldMk cId="3873924463" sldId="262"/>
            <ac:spMk id="15" creationId="{9FC936C0-4624-438D-BDD0-6B296BD6409D}"/>
          </ac:spMkLst>
        </pc:spChg>
        <pc:sp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spMkLst>
            <pc:docMk/>
            <pc:sldMk cId="3873924463" sldId="262"/>
            <ac:spMk id="17" creationId="{6B695AA2-4B70-477F-AF90-536B720A1343}"/>
          </ac:spMkLst>
        </pc:spChg>
        <pc:spChg chg="add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22" creationId="{2928117C-9446-4E7F-AE62-95E0F6DB5B27}"/>
          </ac:spMkLst>
        </pc:spChg>
        <pc:spChg chg="add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23" creationId="{84D30AFB-4D71-48B0-AA00-28EE92363A5F}"/>
          </ac:spMkLst>
        </pc:spChg>
        <pc:spChg chg="add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24" creationId="{96A0B76F-8010-4C62-B4B6-C5FC438C059E}"/>
          </ac:spMkLst>
        </pc:spChg>
        <pc:spChg chg="add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25" creationId="{9FC936C0-4624-438D-BDD0-6B296BD6409D}"/>
          </ac:spMkLst>
        </pc:spChg>
        <pc:spChg chg="add">
          <ac:chgData name="Adrien JACQUENET" userId="S::ajacquenet.ext@simplonformations.onmicrosoft.com::e17422f3-38a0-4aaa-ac0a-459cd3941747" providerId="AD" clId="Web-{6E8E6A0F-6605-73D2-0737-8202B1B255A7}" dt="2023-05-05T11:53:35.780" v="2"/>
          <ac:spMkLst>
            <pc:docMk/>
            <pc:sldMk cId="3873924463" sldId="262"/>
            <ac:spMk id="26" creationId="{F34F34AF-75E7-4149-A3CF-2E483C744F92}"/>
          </ac:spMkLst>
        </pc:spChg>
        <pc:grpChg chg="add">
          <ac:chgData name="Adrien JACQUENET" userId="S::ajacquenet.ext@simplonformations.onmicrosoft.com::e17422f3-38a0-4aaa-ac0a-459cd3941747" providerId="AD" clId="Web-{6E8E6A0F-6605-73D2-0737-8202B1B255A7}" dt="2023-05-05T11:53:35.780" v="2"/>
          <ac:grpSpMkLst>
            <pc:docMk/>
            <pc:sldMk cId="3873924463" sldId="262"/>
            <ac:grpSpMk id="19" creationId="{1654C7F9-AF92-42BD-A713-6B020F63B307}"/>
          </ac:grpSpMkLst>
        </pc:grpChg>
        <pc:picChg chg="add del">
          <ac:chgData name="Adrien JACQUENET" userId="S::ajacquenet.ext@simplonformations.onmicrosoft.com::e17422f3-38a0-4aaa-ac0a-459cd3941747" providerId="AD" clId="Web-{6E8E6A0F-6605-73D2-0737-8202B1B255A7}" dt="2023-05-05T11:53:35.764" v="1"/>
          <ac:picMkLst>
            <pc:docMk/>
            <pc:sldMk cId="3873924463" sldId="262"/>
            <ac:picMk id="5" creationId="{93190131-23AA-F24F-07D8-6AE62A238C9A}"/>
          </ac:picMkLst>
        </pc:picChg>
        <pc:picChg chg="add">
          <ac:chgData name="Adrien JACQUENET" userId="S::ajacquenet.ext@simplonformations.onmicrosoft.com::e17422f3-38a0-4aaa-ac0a-459cd3941747" providerId="AD" clId="Web-{6E8E6A0F-6605-73D2-0737-8202B1B255A7}" dt="2023-05-05T11:53:35.780" v="2"/>
          <ac:picMkLst>
            <pc:docMk/>
            <pc:sldMk cId="3873924463" sldId="262"/>
            <ac:picMk id="27" creationId="{0D5DB8AF-62CA-A48F-82C1-7A4A776DBEAA}"/>
          </ac:picMkLst>
        </pc:picChg>
      </pc:sldChg>
    </pc:docChg>
  </pc:docChgLst>
  <pc:docChgLst>
    <pc:chgData name="Adrien JACQUENET" userId="S::ajacquenet.ext@simplonformations.onmicrosoft.com::e17422f3-38a0-4aaa-ac0a-459cd3941747" providerId="AD" clId="Web-{91ADC96F-FC13-162B-FD3F-7002296C2851}"/>
    <pc:docChg chg="addSld modSld">
      <pc:chgData name="Adrien JACQUENET" userId="S::ajacquenet.ext@simplonformations.onmicrosoft.com::e17422f3-38a0-4aaa-ac0a-459cd3941747" providerId="AD" clId="Web-{91ADC96F-FC13-162B-FD3F-7002296C2851}" dt="2023-05-03T10:34:42.081" v="76"/>
      <pc:docMkLst>
        <pc:docMk/>
      </pc:docMkLst>
      <pc:sldChg chg="modSp">
        <pc:chgData name="Adrien JACQUENET" userId="S::ajacquenet.ext@simplonformations.onmicrosoft.com::e17422f3-38a0-4aaa-ac0a-459cd3941747" providerId="AD" clId="Web-{91ADC96F-FC13-162B-FD3F-7002296C2851}" dt="2023-05-03T10:22:46.547" v="8" actId="20577"/>
        <pc:sldMkLst>
          <pc:docMk/>
          <pc:sldMk cId="3161239184" sldId="257"/>
        </pc:sldMkLst>
        <pc:spChg chg="mod">
          <ac:chgData name="Adrien JACQUENET" userId="S::ajacquenet.ext@simplonformations.onmicrosoft.com::e17422f3-38a0-4aaa-ac0a-459cd3941747" providerId="AD" clId="Web-{91ADC96F-FC13-162B-FD3F-7002296C2851}" dt="2023-05-03T10:22:46.547" v="8" actId="20577"/>
          <ac:spMkLst>
            <pc:docMk/>
            <pc:sldMk cId="3161239184" sldId="257"/>
            <ac:spMk id="3" creationId="{464D5D86-4606-4F51-E3E4-3B3516CC9DFD}"/>
          </ac:spMkLst>
        </pc:spChg>
      </pc:sldChg>
      <pc:sldChg chg="addSp delSp modSp">
        <pc:chgData name="Adrien JACQUENET" userId="S::ajacquenet.ext@simplonformations.onmicrosoft.com::e17422f3-38a0-4aaa-ac0a-459cd3941747" providerId="AD" clId="Web-{91ADC96F-FC13-162B-FD3F-7002296C2851}" dt="2023-05-03T10:34:42.081" v="76"/>
        <pc:sldMkLst>
          <pc:docMk/>
          <pc:sldMk cId="2850144048" sldId="258"/>
        </pc:sldMkLst>
        <pc:spChg chg="mod">
          <ac:chgData name="Adrien JACQUENET" userId="S::ajacquenet.ext@simplonformations.onmicrosoft.com::e17422f3-38a0-4aaa-ac0a-459cd3941747" providerId="AD" clId="Web-{91ADC96F-FC13-162B-FD3F-7002296C2851}" dt="2023-05-03T10:23:05.438" v="15" actId="20577"/>
          <ac:spMkLst>
            <pc:docMk/>
            <pc:sldMk cId="2850144048" sldId="258"/>
            <ac:spMk id="2" creationId="{C7A4D233-8143-14B5-15A9-FAD7E9869F95}"/>
          </ac:spMkLst>
        </pc:spChg>
        <pc:spChg chg="add del mod">
          <ac:chgData name="Adrien JACQUENET" userId="S::ajacquenet.ext@simplonformations.onmicrosoft.com::e17422f3-38a0-4aaa-ac0a-459cd3941747" providerId="AD" clId="Web-{91ADC96F-FC13-162B-FD3F-7002296C2851}" dt="2023-05-03T10:24:36.441" v="17"/>
          <ac:spMkLst>
            <pc:docMk/>
            <pc:sldMk cId="2850144048" sldId="258"/>
            <ac:spMk id="5" creationId="{52919B01-8C69-E0A4-CFDC-242CA43C5189}"/>
          </ac:spMkLst>
        </pc:spChg>
        <pc:spChg chg="add del mod">
          <ac:chgData name="Adrien JACQUENET" userId="S::ajacquenet.ext@simplonformations.onmicrosoft.com::e17422f3-38a0-4aaa-ac0a-459cd3941747" providerId="AD" clId="Web-{91ADC96F-FC13-162B-FD3F-7002296C2851}" dt="2023-05-03T10:25:50.989" v="19"/>
          <ac:spMkLst>
            <pc:docMk/>
            <pc:sldMk cId="2850144048" sldId="258"/>
            <ac:spMk id="8" creationId="{BA48AB7E-E718-12DD-D49C-5A44FF58B02C}"/>
          </ac:spMkLst>
        </pc:spChg>
        <pc:spChg chg="add mod ord">
          <ac:chgData name="Adrien JACQUENET" userId="S::ajacquenet.ext@simplonformations.onmicrosoft.com::e17422f3-38a0-4aaa-ac0a-459cd3941747" providerId="AD" clId="Web-{91ADC96F-FC13-162B-FD3F-7002296C2851}" dt="2023-05-03T10:30:40.137" v="62" actId="1076"/>
          <ac:spMkLst>
            <pc:docMk/>
            <pc:sldMk cId="2850144048" sldId="258"/>
            <ac:spMk id="12" creationId="{0751B094-97F3-0BB0-49CB-18E8C83C0104}"/>
          </ac:spMkLst>
        </pc:spChg>
        <pc:spChg chg="add mod">
          <ac:chgData name="Adrien JACQUENET" userId="S::ajacquenet.ext@simplonformations.onmicrosoft.com::e17422f3-38a0-4aaa-ac0a-459cd3941747" providerId="AD" clId="Web-{91ADC96F-FC13-162B-FD3F-7002296C2851}" dt="2023-05-03T10:33:40.439" v="73" actId="14100"/>
          <ac:spMkLst>
            <pc:docMk/>
            <pc:sldMk cId="2850144048" sldId="258"/>
            <ac:spMk id="14" creationId="{967F2C90-1E29-13C6-D717-B6DFA1297F55}"/>
          </ac:spMkLst>
        </pc:spChg>
        <pc:spChg chg="add del">
          <ac:chgData name="Adrien JACQUENET" userId="S::ajacquenet.ext@simplonformations.onmicrosoft.com::e17422f3-38a0-4aaa-ac0a-459cd3941747" providerId="AD" clId="Web-{91ADC96F-FC13-162B-FD3F-7002296C2851}" dt="2023-05-03T10:34:42.065" v="75"/>
          <ac:spMkLst>
            <pc:docMk/>
            <pc:sldMk cId="2850144048" sldId="258"/>
            <ac:spMk id="15" creationId="{1A4E7A6A-C8F8-4BAF-CD42-7A969EB0E741}"/>
          </ac:spMkLst>
        </pc:spChg>
        <pc:spChg chg="add">
          <ac:chgData name="Adrien JACQUENET" userId="S::ajacquenet.ext@simplonformations.onmicrosoft.com::e17422f3-38a0-4aaa-ac0a-459cd3941747" providerId="AD" clId="Web-{91ADC96F-FC13-162B-FD3F-7002296C2851}" dt="2023-05-03T10:34:42.081" v="76"/>
          <ac:spMkLst>
            <pc:docMk/>
            <pc:sldMk cId="2850144048" sldId="258"/>
            <ac:spMk id="16" creationId="{2BD984A4-B564-B6EC-64D8-CBA42C25433C}"/>
          </ac:spMkLst>
        </pc:spChg>
        <pc:picChg chg="del">
          <ac:chgData name="Adrien JACQUENET" userId="S::ajacquenet.ext@simplonformations.onmicrosoft.com::e17422f3-38a0-4aaa-ac0a-459cd3941747" providerId="AD" clId="Web-{91ADC96F-FC13-162B-FD3F-7002296C2851}" dt="2023-05-03T10:24:26.143" v="16"/>
          <ac:picMkLst>
            <pc:docMk/>
            <pc:sldMk cId="2850144048" sldId="258"/>
            <ac:picMk id="4" creationId="{4A104310-BD3E-D0ED-4B66-C2F3A0E9CA4F}"/>
          </ac:picMkLst>
        </pc:picChg>
        <pc:picChg chg="add del mod ord">
          <ac:chgData name="Adrien JACQUENET" userId="S::ajacquenet.ext@simplonformations.onmicrosoft.com::e17422f3-38a0-4aaa-ac0a-459cd3941747" providerId="AD" clId="Web-{91ADC96F-FC13-162B-FD3F-7002296C2851}" dt="2023-05-03T10:25:37.817" v="18"/>
          <ac:picMkLst>
            <pc:docMk/>
            <pc:sldMk cId="2850144048" sldId="258"/>
            <ac:picMk id="6" creationId="{82540DBB-DCD5-0A98-1472-583C479F0CC7}"/>
          </ac:picMkLst>
        </pc:picChg>
        <pc:picChg chg="add mod ord">
          <ac:chgData name="Adrien JACQUENET" userId="S::ajacquenet.ext@simplonformations.onmicrosoft.com::e17422f3-38a0-4aaa-ac0a-459cd3941747" providerId="AD" clId="Web-{91ADC96F-FC13-162B-FD3F-7002296C2851}" dt="2023-05-03T10:30:16.527" v="54" actId="1076"/>
          <ac:picMkLst>
            <pc:docMk/>
            <pc:sldMk cId="2850144048" sldId="258"/>
            <ac:picMk id="9" creationId="{9277D279-7225-1D5E-1C97-60281887509D}"/>
          </ac:picMkLst>
        </pc:picChg>
        <pc:picChg chg="add mod">
          <ac:chgData name="Adrien JACQUENET" userId="S::ajacquenet.ext@simplonformations.onmicrosoft.com::e17422f3-38a0-4aaa-ac0a-459cd3941747" providerId="AD" clId="Web-{91ADC96F-FC13-162B-FD3F-7002296C2851}" dt="2023-05-03T10:27:13.351" v="27" actId="14100"/>
          <ac:picMkLst>
            <pc:docMk/>
            <pc:sldMk cId="2850144048" sldId="258"/>
            <ac:picMk id="10" creationId="{72A895B8-E773-C66B-D815-5845A67DB55F}"/>
          </ac:picMkLst>
        </pc:picChg>
        <pc:picChg chg="add del mod">
          <ac:chgData name="Adrien JACQUENET" userId="S::ajacquenet.ext@simplonformations.onmicrosoft.com::e17422f3-38a0-4aaa-ac0a-459cd3941747" providerId="AD" clId="Web-{91ADC96F-FC13-162B-FD3F-7002296C2851}" dt="2023-05-03T10:30:38.012" v="61"/>
          <ac:picMkLst>
            <pc:docMk/>
            <pc:sldMk cId="2850144048" sldId="258"/>
            <ac:picMk id="11" creationId="{3F9F93C6-2DA8-EE08-702F-62B939D105F4}"/>
          </ac:picMkLst>
        </pc:picChg>
        <pc:picChg chg="add mod">
          <ac:chgData name="Adrien JACQUENET" userId="S::ajacquenet.ext@simplonformations.onmicrosoft.com::e17422f3-38a0-4aaa-ac0a-459cd3941747" providerId="AD" clId="Web-{91ADC96F-FC13-162B-FD3F-7002296C2851}" dt="2023-05-03T10:32:06.233" v="66" actId="14100"/>
          <ac:picMkLst>
            <pc:docMk/>
            <pc:sldMk cId="2850144048" sldId="258"/>
            <ac:picMk id="13" creationId="{D9C54EF5-7194-CE65-514E-C3E36C6E66E6}"/>
          </ac:picMkLst>
        </pc:picChg>
      </pc:sldChg>
      <pc:sldChg chg="modSp">
        <pc:chgData name="Adrien JACQUENET" userId="S::ajacquenet.ext@simplonformations.onmicrosoft.com::e17422f3-38a0-4aaa-ac0a-459cd3941747" providerId="AD" clId="Web-{91ADC96F-FC13-162B-FD3F-7002296C2851}" dt="2023-05-03T10:22:46.985" v="10" actId="20577"/>
        <pc:sldMkLst>
          <pc:docMk/>
          <pc:sldMk cId="3845271083" sldId="259"/>
        </pc:sldMkLst>
        <pc:spChg chg="mod">
          <ac:chgData name="Adrien JACQUENET" userId="S::ajacquenet.ext@simplonformations.onmicrosoft.com::e17422f3-38a0-4aaa-ac0a-459cd3941747" providerId="AD" clId="Web-{91ADC96F-FC13-162B-FD3F-7002296C2851}" dt="2023-05-03T10:22:46.985" v="10" actId="20577"/>
          <ac:spMkLst>
            <pc:docMk/>
            <pc:sldMk cId="3845271083" sldId="259"/>
            <ac:spMk id="2" creationId="{738ADE02-F95E-184C-0645-BFFF521B8187}"/>
          </ac:spMkLst>
        </pc:spChg>
      </pc:sldChg>
      <pc:sldChg chg="add replId">
        <pc:chgData name="Adrien JACQUENET" userId="S::ajacquenet.ext@simplonformations.onmicrosoft.com::e17422f3-38a0-4aaa-ac0a-459cd3941747" providerId="AD" clId="Web-{91ADC96F-FC13-162B-FD3F-7002296C2851}" dt="2023-05-03T10:23:00.766" v="11"/>
        <pc:sldMkLst>
          <pc:docMk/>
          <pc:sldMk cId="52766650" sldId="266"/>
        </pc:sldMkLst>
      </pc:sldChg>
    </pc:docChg>
  </pc:docChgLst>
  <pc:docChgLst>
    <pc:chgData name="Jean Paul SOSSAH" userId="S::jpsossah.ext@simplonformations.onmicrosoft.com::47dc0f63-a4a7-4d80-81d3-b618f77737b2" providerId="AD" clId="Web-{1CDBAAE0-2840-4670-9A3B-523DBA2E4F71}"/>
    <pc:docChg chg="modSld">
      <pc:chgData name="Jean Paul SOSSAH" userId="S::jpsossah.ext@simplonformations.onmicrosoft.com::47dc0f63-a4a7-4d80-81d3-b618f77737b2" providerId="AD" clId="Web-{1CDBAAE0-2840-4670-9A3B-523DBA2E4F71}" dt="2023-05-04T11:59:37.547" v="0"/>
      <pc:docMkLst>
        <pc:docMk/>
      </pc:docMkLst>
      <pc:sldChg chg="modSp">
        <pc:chgData name="Jean Paul SOSSAH" userId="S::jpsossah.ext@simplonformations.onmicrosoft.com::47dc0f63-a4a7-4d80-81d3-b618f77737b2" providerId="AD" clId="Web-{1CDBAAE0-2840-4670-9A3B-523DBA2E4F71}" dt="2023-05-04T11:59:37.547" v="0"/>
        <pc:sldMkLst>
          <pc:docMk/>
          <pc:sldMk cId="4174181625" sldId="268"/>
        </pc:sldMkLst>
        <pc:graphicFrameChg chg="modGraphic">
          <ac:chgData name="Jean Paul SOSSAH" userId="S::jpsossah.ext@simplonformations.onmicrosoft.com::47dc0f63-a4a7-4d80-81d3-b618f77737b2" providerId="AD" clId="Web-{1CDBAAE0-2840-4670-9A3B-523DBA2E4F71}" dt="2023-05-04T11:59:37.547" v="0"/>
          <ac:graphicFrameMkLst>
            <pc:docMk/>
            <pc:sldMk cId="4174181625" sldId="268"/>
            <ac:graphicFrameMk id="12" creationId="{A2FAE244-34E8-EE75-5143-AE53B575D595}"/>
          </ac:graphicFrameMkLst>
        </pc:graphicFrameChg>
      </pc:sldChg>
    </pc:docChg>
  </pc:docChgLst>
  <pc:docChgLst>
    <pc:chgData name="Tetyana TARASENKO" userId="S::ttarasenko.ext@simplonformations.onmicrosoft.com::365cc1ca-54d3-4f52-90cf-754182c7dce9" providerId="AD" clId="Web-{E5A86C92-627C-41EA-BABA-D8130CC2BB11}"/>
    <pc:docChg chg="addSld modSld addMainMaster delMainMaster">
      <pc:chgData name="Tetyana TARASENKO" userId="S::ttarasenko.ext@simplonformations.onmicrosoft.com::365cc1ca-54d3-4f52-90cf-754182c7dce9" providerId="AD" clId="Web-{E5A86C92-627C-41EA-BABA-D8130CC2BB11}" dt="2023-04-19T14:02:09.740" v="63" actId="20577"/>
      <pc:docMkLst>
        <pc:docMk/>
      </pc:docMkLst>
      <pc:sldChg chg="addSp delSp modSp new mod setBg modClrScheme delDesignElem chgLayout">
        <pc:chgData name="Tetyana TARASENKO" userId="S::ttarasenko.ext@simplonformations.onmicrosoft.com::365cc1ca-54d3-4f52-90cf-754182c7dce9" providerId="AD" clId="Web-{E5A86C92-627C-41EA-BABA-D8130CC2BB11}" dt="2023-04-19T13:58:08.387" v="12"/>
        <pc:sldMkLst>
          <pc:docMk/>
          <pc:sldMk cId="3299104809" sldId="256"/>
        </pc:sldMkLst>
        <pc:spChg chg="mod ord">
          <ac:chgData name="Tetyana TARASENKO" userId="S::ttarasenko.ext@simplonformations.onmicrosoft.com::365cc1ca-54d3-4f52-90cf-754182c7dce9" providerId="AD" clId="Web-{E5A86C92-627C-41EA-BABA-D8130CC2BB11}" dt="2023-04-19T13:58:08.387" v="12"/>
          <ac:spMkLst>
            <pc:docMk/>
            <pc:sldMk cId="3299104809" sldId="256"/>
            <ac:spMk id="2" creationId="{289C2CF2-9F46-4BC4-EAA0-9B4FA1DBCBC0}"/>
          </ac:spMkLst>
        </pc:spChg>
        <pc:spChg chg="mod ord">
          <ac:chgData name="Tetyana TARASENKO" userId="S::ttarasenko.ext@simplonformations.onmicrosoft.com::365cc1ca-54d3-4f52-90cf-754182c7dce9" providerId="AD" clId="Web-{E5A86C92-627C-41EA-BABA-D8130CC2BB11}" dt="2023-04-19T13:58:08.387" v="12"/>
          <ac:spMkLst>
            <pc:docMk/>
            <pc:sldMk cId="3299104809" sldId="256"/>
            <ac:spMk id="3" creationId="{5727D4BE-40D9-A50D-7F9E-56F3A9E63936}"/>
          </ac:spMkLst>
        </pc:spChg>
        <pc:spChg chg="add del">
          <ac:chgData name="Tetyana TARASENKO" userId="S::ttarasenko.ext@simplonformations.onmicrosoft.com::365cc1ca-54d3-4f52-90cf-754182c7dce9" providerId="AD" clId="Web-{E5A86C92-627C-41EA-BABA-D8130CC2BB11}" dt="2023-04-19T13:58:08.387" v="12"/>
          <ac:spMkLst>
            <pc:docMk/>
            <pc:sldMk cId="3299104809" sldId="256"/>
            <ac:spMk id="9" creationId="{4E1EF4E8-5513-4BF5-BC41-04645281C672}"/>
          </ac:spMkLst>
        </pc:spChg>
        <pc:spChg chg="add del">
          <ac:chgData name="Tetyana TARASENKO" userId="S::ttarasenko.ext@simplonformations.onmicrosoft.com::365cc1ca-54d3-4f52-90cf-754182c7dce9" providerId="AD" clId="Web-{E5A86C92-627C-41EA-BABA-D8130CC2BB11}" dt="2023-04-19T13:58:08.387" v="12"/>
          <ac:spMkLst>
            <pc:docMk/>
            <pc:sldMk cId="3299104809" sldId="256"/>
            <ac:spMk id="42" creationId="{83C375E8-F6F8-46A9-AAA9-EDE318CADC6B}"/>
          </ac:spMkLst>
        </pc:spChg>
        <pc:grpChg chg="add del">
          <ac:chgData name="Tetyana TARASENKO" userId="S::ttarasenko.ext@simplonformations.onmicrosoft.com::365cc1ca-54d3-4f52-90cf-754182c7dce9" providerId="AD" clId="Web-{E5A86C92-627C-41EA-BABA-D8130CC2BB11}" dt="2023-04-19T13:58:08.387" v="12"/>
          <ac:grpSpMkLst>
            <pc:docMk/>
            <pc:sldMk cId="3299104809" sldId="256"/>
            <ac:grpSpMk id="11" creationId="{E299E832-D146-4687-88A1-FFB2D9CD07D5}"/>
          </ac:grpSpMkLst>
        </pc:grpChg>
        <pc:picChg chg="add">
          <ac:chgData name="Tetyana TARASENKO" userId="S::ttarasenko.ext@simplonformations.onmicrosoft.com::365cc1ca-54d3-4f52-90cf-754182c7dce9" providerId="AD" clId="Web-{E5A86C92-627C-41EA-BABA-D8130CC2BB11}" dt="2023-04-19T13:56:43.774" v="11"/>
          <ac:picMkLst>
            <pc:docMk/>
            <pc:sldMk cId="3299104809" sldId="256"/>
            <ac:picMk id="4" creationId="{B7E12FC4-18DD-0873-B2FF-696C7C19262E}"/>
          </ac:picMkLst>
        </pc:picChg>
      </pc:sldChg>
      <pc:sldChg chg="modSp new">
        <pc:chgData name="Tetyana TARASENKO" userId="S::ttarasenko.ext@simplonformations.onmicrosoft.com::365cc1ca-54d3-4f52-90cf-754182c7dce9" providerId="AD" clId="Web-{E5A86C92-627C-41EA-BABA-D8130CC2BB11}" dt="2023-04-19T14:01:23.520" v="59" actId="20577"/>
        <pc:sldMkLst>
          <pc:docMk/>
          <pc:sldMk cId="3161239184" sldId="257"/>
        </pc:sldMkLst>
        <pc:spChg chg="mod">
          <ac:chgData name="Tetyana TARASENKO" userId="S::ttarasenko.ext@simplonformations.onmicrosoft.com::365cc1ca-54d3-4f52-90cf-754182c7dce9" providerId="AD" clId="Web-{E5A86C92-627C-41EA-BABA-D8130CC2BB11}" dt="2023-04-19T13:59:22.734" v="18" actId="20577"/>
          <ac:spMkLst>
            <pc:docMk/>
            <pc:sldMk cId="3161239184" sldId="257"/>
            <ac:spMk id="2" creationId="{43653981-B9D7-B7D1-0510-29FC358BB4B3}"/>
          </ac:spMkLst>
        </pc:spChg>
        <pc:spChg chg="mod">
          <ac:chgData name="Tetyana TARASENKO" userId="S::ttarasenko.ext@simplonformations.onmicrosoft.com::365cc1ca-54d3-4f52-90cf-754182c7dce9" providerId="AD" clId="Web-{E5A86C92-627C-41EA-BABA-D8130CC2BB11}" dt="2023-04-19T14:01:23.520" v="59" actId="20577"/>
          <ac:spMkLst>
            <pc:docMk/>
            <pc:sldMk cId="3161239184" sldId="257"/>
            <ac:spMk id="3" creationId="{464D5D86-4606-4F51-E3E4-3B3516CC9DFD}"/>
          </ac:spMkLst>
        </pc:spChg>
      </pc:sldChg>
      <pc:sldChg chg="modSp new">
        <pc:chgData name="Tetyana TARASENKO" userId="S::ttarasenko.ext@simplonformations.onmicrosoft.com::365cc1ca-54d3-4f52-90cf-754182c7dce9" providerId="AD" clId="Web-{E5A86C92-627C-41EA-BABA-D8130CC2BB11}" dt="2023-04-19T14:02:09.740" v="63" actId="20577"/>
        <pc:sldMkLst>
          <pc:docMk/>
          <pc:sldMk cId="2850144048" sldId="258"/>
        </pc:sldMkLst>
        <pc:spChg chg="mod">
          <ac:chgData name="Tetyana TARASENKO" userId="S::ttarasenko.ext@simplonformations.onmicrosoft.com::365cc1ca-54d3-4f52-90cf-754182c7dce9" providerId="AD" clId="Web-{E5A86C92-627C-41EA-BABA-D8130CC2BB11}" dt="2023-04-19T14:02:09.740" v="63" actId="20577"/>
          <ac:spMkLst>
            <pc:docMk/>
            <pc:sldMk cId="2850144048" sldId="258"/>
            <ac:spMk id="2" creationId="{C7A4D233-8143-14B5-15A9-FAD7E9869F95}"/>
          </ac:spMkLst>
        </pc:spChg>
      </pc:sldChg>
      <pc:sldChg chg="new">
        <pc:chgData name="Tetyana TARASENKO" userId="S::ttarasenko.ext@simplonformations.onmicrosoft.com::365cc1ca-54d3-4f52-90cf-754182c7dce9" providerId="AD" clId="Web-{E5A86C92-627C-41EA-BABA-D8130CC2BB11}" dt="2023-04-19T14:00:58.081" v="51"/>
        <pc:sldMkLst>
          <pc:docMk/>
          <pc:sldMk cId="3845271083" sldId="259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0:58.534" v="52"/>
        <pc:sldMkLst>
          <pc:docMk/>
          <pc:sldMk cId="526164873" sldId="260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1:00.331" v="53"/>
        <pc:sldMkLst>
          <pc:docMk/>
          <pc:sldMk cId="4033559627" sldId="261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1:04.238" v="54"/>
        <pc:sldMkLst>
          <pc:docMk/>
          <pc:sldMk cId="3873924463" sldId="262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1:05.691" v="55"/>
        <pc:sldMkLst>
          <pc:docMk/>
          <pc:sldMk cId="3000645867" sldId="263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1:07.160" v="56"/>
        <pc:sldMkLst>
          <pc:docMk/>
          <pc:sldMk cId="2150711265" sldId="264"/>
        </pc:sldMkLst>
      </pc:sldChg>
      <pc:sldChg chg="new">
        <pc:chgData name="Tetyana TARASENKO" userId="S::ttarasenko.ext@simplonformations.onmicrosoft.com::365cc1ca-54d3-4f52-90cf-754182c7dce9" providerId="AD" clId="Web-{E5A86C92-627C-41EA-BABA-D8130CC2BB11}" dt="2023-04-19T14:01:08.988" v="57"/>
        <pc:sldMkLst>
          <pc:docMk/>
          <pc:sldMk cId="1027337775" sldId="265"/>
        </pc:sldMkLst>
      </pc:sldChg>
      <pc:sldMasterChg chg="del delSldLayout">
        <pc:chgData name="Tetyana TARASENKO" userId="S::ttarasenko.ext@simplonformations.onmicrosoft.com::365cc1ca-54d3-4f52-90cf-754182c7dce9" providerId="AD" clId="Web-{E5A86C92-627C-41EA-BABA-D8130CC2BB11}" dt="2023-04-19T13:56:43.774" v="11"/>
        <pc:sldMasterMkLst>
          <pc:docMk/>
          <pc:sldMasterMk cId="2460954070" sldId="2147483660"/>
        </pc:sldMasterMkLst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Tetyana TARASENKO" userId="S::ttarasenko.ext@simplonformations.onmicrosoft.com::365cc1ca-54d3-4f52-90cf-754182c7dce9" providerId="AD" clId="Web-{E5A86C92-627C-41EA-BABA-D8130CC2BB11}" dt="2023-04-19T13:56:43.774" v="1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Tetyana TARASENKO" userId="S::ttarasenko.ext@simplonformations.onmicrosoft.com::365cc1ca-54d3-4f52-90cf-754182c7dce9" providerId="AD" clId="Web-{E5A86C92-627C-41EA-BABA-D8130CC2BB11}" dt="2023-04-19T13:58:08.387" v="12"/>
        <pc:sldMasterMkLst>
          <pc:docMk/>
          <pc:sldMasterMk cId="792890169" sldId="2147483672"/>
        </pc:sldMasterMkLst>
        <pc:sldLayoutChg chg="add del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1747292630" sldId="2147483673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3441089603" sldId="2147483674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219798461" sldId="2147483675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450596072" sldId="2147483676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3624455823" sldId="2147483677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70308747" sldId="2147483678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977554506" sldId="2147483679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904021381" sldId="2147483680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1895459919" sldId="2147483681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504292130" sldId="2147483682"/>
          </pc:sldLayoutMkLst>
        </pc:sldLayoutChg>
        <pc:sldLayoutChg chg="add del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792890169" sldId="2147483672"/>
            <pc:sldLayoutMk cId="1749351860" sldId="2147483683"/>
          </pc:sldLayoutMkLst>
        </pc:sldLayoutChg>
      </pc:sldMasterChg>
      <pc:sldMasterChg chg="add addSldLayout modSldLayout">
        <pc:chgData name="Tetyana TARASENKO" userId="S::ttarasenko.ext@simplonformations.onmicrosoft.com::365cc1ca-54d3-4f52-90cf-754182c7dce9" providerId="AD" clId="Web-{E5A86C92-627C-41EA-BABA-D8130CC2BB11}" dt="2023-04-19T13:58:08.387" v="12"/>
        <pc:sldMasterMkLst>
          <pc:docMk/>
          <pc:sldMasterMk cId="2090502437" sldId="2147483684"/>
        </pc:sldMasterMkLst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601983760" sldId="2147483685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983749021" sldId="2147483686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1467369441" sldId="2147483687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571211468" sldId="2147483688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2994778608" sldId="2147483689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463346104" sldId="2147483690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2864222604" sldId="2147483691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2369309014" sldId="2147483692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3526042811" sldId="2147483693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2149294041" sldId="2147483694"/>
          </pc:sldLayoutMkLst>
        </pc:sldLayoutChg>
        <pc:sldLayoutChg chg="add mod replId">
          <pc:chgData name="Tetyana TARASENKO" userId="S::ttarasenko.ext@simplonformations.onmicrosoft.com::365cc1ca-54d3-4f52-90cf-754182c7dce9" providerId="AD" clId="Web-{E5A86C92-627C-41EA-BABA-D8130CC2BB11}" dt="2023-04-19T13:58:08.387" v="12"/>
          <pc:sldLayoutMkLst>
            <pc:docMk/>
            <pc:sldMasterMk cId="2090502437" sldId="2147483684"/>
            <pc:sldLayoutMk cId="4155667170" sldId="2147483695"/>
          </pc:sldLayoutMkLst>
        </pc:sldLayoutChg>
      </pc:sldMasterChg>
    </pc:docChg>
  </pc:docChgLst>
  <pc:docChgLst>
    <pc:chgData name="Adrien JACQUENET" userId="S::ajacquenet.ext@simplonformations.onmicrosoft.com::e17422f3-38a0-4aaa-ac0a-459cd3941747" providerId="AD" clId="Web-{24E9CE94-5949-9171-15D8-CEFA114E640B}"/>
    <pc:docChg chg="addSld modSld sldOrd">
      <pc:chgData name="Adrien JACQUENET" userId="S::ajacquenet.ext@simplonformations.onmicrosoft.com::e17422f3-38a0-4aaa-ac0a-459cd3941747" providerId="AD" clId="Web-{24E9CE94-5949-9171-15D8-CEFA114E640B}" dt="2023-05-03T14:57:36.397" v="164"/>
      <pc:docMkLst>
        <pc:docMk/>
      </pc:docMkLst>
      <pc:sldChg chg="modSp">
        <pc:chgData name="Adrien JACQUENET" userId="S::ajacquenet.ext@simplonformations.onmicrosoft.com::e17422f3-38a0-4aaa-ac0a-459cd3941747" providerId="AD" clId="Web-{24E9CE94-5949-9171-15D8-CEFA114E640B}" dt="2023-05-03T14:45:14.983" v="15" actId="20577"/>
        <pc:sldMkLst>
          <pc:docMk/>
          <pc:sldMk cId="3161239184" sldId="257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45:14.983" v="15" actId="20577"/>
          <ac:spMkLst>
            <pc:docMk/>
            <pc:sldMk cId="3161239184" sldId="257"/>
            <ac:spMk id="3" creationId="{464D5D86-4606-4F51-E3E4-3B3516CC9DFD}"/>
          </ac:spMkLst>
        </pc:spChg>
      </pc:sldChg>
      <pc:sldChg chg="addSp delSp modSp">
        <pc:chgData name="Adrien JACQUENET" userId="S::ajacquenet.ext@simplonformations.onmicrosoft.com::e17422f3-38a0-4aaa-ac0a-459cd3941747" providerId="AD" clId="Web-{24E9CE94-5949-9171-15D8-CEFA114E640B}" dt="2023-05-03T14:46:46.309" v="18"/>
        <pc:sldMkLst>
          <pc:docMk/>
          <pc:sldMk cId="3845271083" sldId="259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46:01.371" v="17" actId="20577"/>
          <ac:spMkLst>
            <pc:docMk/>
            <pc:sldMk cId="3845271083" sldId="259"/>
            <ac:spMk id="2" creationId="{738ADE02-F95E-184C-0645-BFFF521B8187}"/>
          </ac:spMkLst>
        </pc:spChg>
        <pc:spChg chg="del">
          <ac:chgData name="Adrien JACQUENET" userId="S::ajacquenet.ext@simplonformations.onmicrosoft.com::e17422f3-38a0-4aaa-ac0a-459cd3941747" providerId="AD" clId="Web-{24E9CE94-5949-9171-15D8-CEFA114E640B}" dt="2023-05-03T14:46:46.309" v="18"/>
          <ac:spMkLst>
            <pc:docMk/>
            <pc:sldMk cId="3845271083" sldId="259"/>
            <ac:spMk id="3" creationId="{ABF248EE-326B-87B1-DBF1-69EBB915C07D}"/>
          </ac:spMkLst>
        </pc:spChg>
        <pc:picChg chg="add mod ord">
          <ac:chgData name="Adrien JACQUENET" userId="S::ajacquenet.ext@simplonformations.onmicrosoft.com::e17422f3-38a0-4aaa-ac0a-459cd3941747" providerId="AD" clId="Web-{24E9CE94-5949-9171-15D8-CEFA114E640B}" dt="2023-05-03T14:46:46.309" v="18"/>
          <ac:picMkLst>
            <pc:docMk/>
            <pc:sldMk cId="3845271083" sldId="259"/>
            <ac:picMk id="4" creationId="{8D4D7BAE-CCF6-0203-0B86-DB2B5AEAE03F}"/>
          </ac:picMkLst>
        </pc:picChg>
      </pc:sldChg>
      <pc:sldChg chg="ord">
        <pc:chgData name="Adrien JACQUENET" userId="S::ajacquenet.ext@simplonformations.onmicrosoft.com::e17422f3-38a0-4aaa-ac0a-459cd3941747" providerId="AD" clId="Web-{24E9CE94-5949-9171-15D8-CEFA114E640B}" dt="2023-05-03T14:57:36.397" v="164"/>
        <pc:sldMkLst>
          <pc:docMk/>
          <pc:sldMk cId="4033559627" sldId="261"/>
        </pc:sldMkLst>
      </pc:sldChg>
      <pc:sldChg chg="addSp delSp modSp new mod setBg setClrOvrMap">
        <pc:chgData name="Adrien JACQUENET" userId="S::ajacquenet.ext@simplonformations.onmicrosoft.com::e17422f3-38a0-4aaa-ac0a-459cd3941747" providerId="AD" clId="Web-{24E9CE94-5949-9171-15D8-CEFA114E640B}" dt="2023-05-03T14:56:12.943" v="144" actId="20577"/>
        <pc:sldMkLst>
          <pc:docMk/>
          <pc:sldMk cId="2724662123" sldId="267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2" creationId="{7EA4D6B4-37BA-2BFE-72DC-FB630611397A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11.921" v="28"/>
          <ac:spMkLst>
            <pc:docMk/>
            <pc:sldMk cId="2724662123" sldId="267"/>
            <ac:spMk id="3" creationId="{9D206867-6202-FE5B-C776-B2062CECE484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9" creationId="{2928117C-9446-4E7F-AE62-95E0F6DB5B27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11" creationId="{84D30AFB-4D71-48B0-AA00-28EE92363A5F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13" creationId="{96A0B76F-8010-4C62-B4B6-C5FC438C059E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15" creationId="{9FC936C0-4624-438D-BDD0-6B296BD6409D}"/>
          </ac:spMkLst>
        </pc:spChg>
        <pc:sp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spMkLst>
            <pc:docMk/>
            <pc:sldMk cId="2724662123" sldId="267"/>
            <ac:spMk id="17" creationId="{6B695AA2-4B70-477F-AF90-536B720A1343}"/>
          </ac:spMkLst>
        </pc:spChg>
        <pc:spChg chg="add del mod">
          <ac:chgData name="Adrien JACQUENET" userId="S::ajacquenet.ext@simplonformations.onmicrosoft.com::e17422f3-38a0-4aaa-ac0a-459cd3941747" providerId="AD" clId="Web-{24E9CE94-5949-9171-15D8-CEFA114E640B}" dt="2023-05-03T14:52:35.908" v="75"/>
          <ac:spMkLst>
            <pc:docMk/>
            <pc:sldMk cId="2724662123" sldId="267"/>
            <ac:spMk id="301" creationId="{CF57CCDF-6B66-1E63-AC36-A3E2323543C8}"/>
          </ac:spMkLst>
        </pc:spChg>
        <pc:spChg chg="add del mod">
          <ac:chgData name="Adrien JACQUENET" userId="S::ajacquenet.ext@simplonformations.onmicrosoft.com::e17422f3-38a0-4aaa-ac0a-459cd3941747" providerId="AD" clId="Web-{24E9CE94-5949-9171-15D8-CEFA114E640B}" dt="2023-05-03T14:53:06.643" v="79"/>
          <ac:spMkLst>
            <pc:docMk/>
            <pc:sldMk cId="2724662123" sldId="267"/>
            <ac:spMk id="334" creationId="{D82FC32B-96AF-32E0-6A6C-95AEACE537A5}"/>
          </ac:spMkLst>
        </pc:spChg>
        <pc:graphicFrameChg chg="add del mod ord modGraphic">
          <ac:chgData name="Adrien JACQUENET" userId="S::ajacquenet.ext@simplonformations.onmicrosoft.com::e17422f3-38a0-4aaa-ac0a-459cd3941747" providerId="AD" clId="Web-{24E9CE94-5949-9171-15D8-CEFA114E640B}" dt="2023-05-03T14:52:15.455" v="73"/>
          <ac:graphicFrameMkLst>
            <pc:docMk/>
            <pc:sldMk cId="2724662123" sldId="267"/>
            <ac:graphicFrameMk id="4" creationId="{A34E68FC-2151-BB64-F34A-83EBEF279650}"/>
          </ac:graphicFrameMkLst>
        </pc:graphicFrameChg>
        <pc:graphicFrameChg chg="add del mod modGraphic">
          <ac:chgData name="Adrien JACQUENET" userId="S::ajacquenet.ext@simplonformations.onmicrosoft.com::e17422f3-38a0-4aaa-ac0a-459cd3941747" providerId="AD" clId="Web-{24E9CE94-5949-9171-15D8-CEFA114E640B}" dt="2023-05-03T14:52:33.471" v="74"/>
          <ac:graphicFrameMkLst>
            <pc:docMk/>
            <pc:sldMk cId="2724662123" sldId="267"/>
            <ac:graphicFrameMk id="256" creationId="{29117820-6DDA-669E-7C83-EF6682ECFF99}"/>
          </ac:graphicFrameMkLst>
        </pc:graphicFrameChg>
        <pc:graphicFrameChg chg="add mod modGraphic">
          <ac:chgData name="Adrien JACQUENET" userId="S::ajacquenet.ext@simplonformations.onmicrosoft.com::e17422f3-38a0-4aaa-ac0a-459cd3941747" providerId="AD" clId="Web-{24E9CE94-5949-9171-15D8-CEFA114E640B}" dt="2023-05-03T14:53:18.128" v="82" actId="1076"/>
          <ac:graphicFrameMkLst>
            <pc:docMk/>
            <pc:sldMk cId="2724662123" sldId="267"/>
            <ac:graphicFrameMk id="273" creationId="{C949732A-05B5-F6BD-3405-59C4635E3E23}"/>
          </ac:graphicFrameMkLst>
        </pc:graphicFrameChg>
        <pc:graphicFrameChg chg="add del mod ord modGraphic">
          <ac:chgData name="Adrien JACQUENET" userId="S::ajacquenet.ext@simplonformations.onmicrosoft.com::e17422f3-38a0-4aaa-ac0a-459cd3941747" providerId="AD" clId="Web-{24E9CE94-5949-9171-15D8-CEFA114E640B}" dt="2023-05-03T14:52:46.455" v="76"/>
          <ac:graphicFrameMkLst>
            <pc:docMk/>
            <pc:sldMk cId="2724662123" sldId="267"/>
            <ac:graphicFrameMk id="326" creationId="{734F2783-DEC2-1C5F-9EF6-CFB11F405C6B}"/>
          </ac:graphicFrameMkLst>
        </pc:graphicFrameChg>
        <pc:graphicFrameChg chg="add mod modGraphic">
          <ac:chgData name="Adrien JACQUENET" userId="S::ajacquenet.ext@simplonformations.onmicrosoft.com::e17422f3-38a0-4aaa-ac0a-459cd3941747" providerId="AD" clId="Web-{24E9CE94-5949-9171-15D8-CEFA114E640B}" dt="2023-05-03T14:56:12.943" v="144" actId="20577"/>
          <ac:graphicFrameMkLst>
            <pc:docMk/>
            <pc:sldMk cId="2724662123" sldId="267"/>
            <ac:graphicFrameMk id="355" creationId="{96439B0A-95FD-C9DF-39FC-402EAE03BE48}"/>
          </ac:graphicFrameMkLst>
        </pc:graphicFrameChg>
        <pc:picChg chg="add del">
          <ac:chgData name="Adrien JACQUENET" userId="S::ajacquenet.ext@simplonformations.onmicrosoft.com::e17422f3-38a0-4aaa-ac0a-459cd3941747" providerId="AD" clId="Web-{24E9CE94-5949-9171-15D8-CEFA114E640B}" dt="2023-05-03T14:49:06.296" v="27"/>
          <ac:picMkLst>
            <pc:docMk/>
            <pc:sldMk cId="2724662123" sldId="267"/>
            <ac:picMk id="5" creationId="{DE6C5385-5332-A0D3-4FE5-64E52AEFBA95}"/>
          </ac:picMkLst>
        </pc:picChg>
      </pc:sldChg>
      <pc:sldChg chg="modSp new">
        <pc:chgData name="Adrien JACQUENET" userId="S::ajacquenet.ext@simplonformations.onmicrosoft.com::e17422f3-38a0-4aaa-ac0a-459cd3941747" providerId="AD" clId="Web-{24E9CE94-5949-9171-15D8-CEFA114E640B}" dt="2023-05-03T14:56:37.662" v="151" actId="20577"/>
        <pc:sldMkLst>
          <pc:docMk/>
          <pc:sldMk cId="4174181625" sldId="268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56:24.443" v="147" actId="20577"/>
          <ac:spMkLst>
            <pc:docMk/>
            <pc:sldMk cId="4174181625" sldId="268"/>
            <ac:spMk id="2" creationId="{5967D635-7CA4-58F5-2E67-FC209B25D446}"/>
          </ac:spMkLst>
        </pc:spChg>
        <pc:spChg chg="mod">
          <ac:chgData name="Adrien JACQUENET" userId="S::ajacquenet.ext@simplonformations.onmicrosoft.com::e17422f3-38a0-4aaa-ac0a-459cd3941747" providerId="AD" clId="Web-{24E9CE94-5949-9171-15D8-CEFA114E640B}" dt="2023-05-03T14:56:37.662" v="151" actId="20577"/>
          <ac:spMkLst>
            <pc:docMk/>
            <pc:sldMk cId="4174181625" sldId="268"/>
            <ac:spMk id="3" creationId="{F4FF0394-0B64-3F1F-758E-2C5FB4013102}"/>
          </ac:spMkLst>
        </pc:spChg>
      </pc:sldChg>
      <pc:sldChg chg="modSp new">
        <pc:chgData name="Adrien JACQUENET" userId="S::ajacquenet.ext@simplonformations.onmicrosoft.com::e17422f3-38a0-4aaa-ac0a-459cd3941747" providerId="AD" clId="Web-{24E9CE94-5949-9171-15D8-CEFA114E640B}" dt="2023-05-03T14:57:08.381" v="159" actId="20577"/>
        <pc:sldMkLst>
          <pc:docMk/>
          <pc:sldMk cId="477519827" sldId="269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56:59.787" v="155" actId="14100"/>
          <ac:spMkLst>
            <pc:docMk/>
            <pc:sldMk cId="477519827" sldId="269"/>
            <ac:spMk id="2" creationId="{8A639C3F-632A-0626-0654-CFC88177EE4C}"/>
          </ac:spMkLst>
        </pc:spChg>
        <pc:spChg chg="mod">
          <ac:chgData name="Adrien JACQUENET" userId="S::ajacquenet.ext@simplonformations.onmicrosoft.com::e17422f3-38a0-4aaa-ac0a-459cd3941747" providerId="AD" clId="Web-{24E9CE94-5949-9171-15D8-CEFA114E640B}" dt="2023-05-03T14:57:08.381" v="159" actId="20577"/>
          <ac:spMkLst>
            <pc:docMk/>
            <pc:sldMk cId="477519827" sldId="269"/>
            <ac:spMk id="3" creationId="{F24B00D0-3529-9B0B-71A8-E375C4101C8B}"/>
          </ac:spMkLst>
        </pc:spChg>
      </pc:sldChg>
      <pc:sldChg chg="modSp new">
        <pc:chgData name="Adrien JACQUENET" userId="S::ajacquenet.ext@simplonformations.onmicrosoft.com::e17422f3-38a0-4aaa-ac0a-459cd3941747" providerId="AD" clId="Web-{24E9CE94-5949-9171-15D8-CEFA114E640B}" dt="2023-05-03T14:57:21.272" v="163" actId="14100"/>
        <pc:sldMkLst>
          <pc:docMk/>
          <pc:sldMk cId="3237811639" sldId="270"/>
        </pc:sldMkLst>
        <pc:spChg chg="mod">
          <ac:chgData name="Adrien JACQUENET" userId="S::ajacquenet.ext@simplonformations.onmicrosoft.com::e17422f3-38a0-4aaa-ac0a-459cd3941747" providerId="AD" clId="Web-{24E9CE94-5949-9171-15D8-CEFA114E640B}" dt="2023-05-03T14:57:21.272" v="163" actId="14100"/>
          <ac:spMkLst>
            <pc:docMk/>
            <pc:sldMk cId="3237811639" sldId="270"/>
            <ac:spMk id="2" creationId="{3BE48893-8F26-BFAB-E06E-5E2A1ABFFAA0}"/>
          </ac:spMkLst>
        </pc:spChg>
      </pc:sldChg>
    </pc:docChg>
  </pc:docChgLst>
  <pc:docChgLst>
    <pc:chgData name="Adrien JACQUENET" userId="S::ajacquenet.ext@simplonformations.onmicrosoft.com::e17422f3-38a0-4aaa-ac0a-459cd3941747" providerId="AD" clId="Web-{3BC76976-7781-2E5B-AA00-C3D675A333DC}"/>
    <pc:docChg chg="delSld modSld">
      <pc:chgData name="Adrien JACQUENET" userId="S::ajacquenet.ext@simplonformations.onmicrosoft.com::e17422f3-38a0-4aaa-ac0a-459cd3941747" providerId="AD" clId="Web-{3BC76976-7781-2E5B-AA00-C3D675A333DC}" dt="2023-05-04T12:01:17.790" v="350"/>
      <pc:docMkLst>
        <pc:docMk/>
      </pc:docMkLst>
      <pc:sldChg chg="delSp modSp">
        <pc:chgData name="Adrien JACQUENET" userId="S::ajacquenet.ext@simplonformations.onmicrosoft.com::e17422f3-38a0-4aaa-ac0a-459cd3941747" providerId="AD" clId="Web-{3BC76976-7781-2E5B-AA00-C3D675A333DC}" dt="2023-05-04T11:38:02.487" v="339" actId="1076"/>
        <pc:sldMkLst>
          <pc:docMk/>
          <pc:sldMk cId="3299104809" sldId="256"/>
        </pc:sldMkLst>
        <pc:spChg chg="mod">
          <ac:chgData name="Adrien JACQUENET" userId="S::ajacquenet.ext@simplonformations.onmicrosoft.com::e17422f3-38a0-4aaa-ac0a-459cd3941747" providerId="AD" clId="Web-{3BC76976-7781-2E5B-AA00-C3D675A333DC}" dt="2023-05-04T11:38:02.487" v="339" actId="1076"/>
          <ac:spMkLst>
            <pc:docMk/>
            <pc:sldMk cId="3299104809" sldId="256"/>
            <ac:spMk id="2" creationId="{289C2CF2-9F46-4BC4-EAA0-9B4FA1DBCBC0}"/>
          </ac:spMkLst>
        </pc:spChg>
        <pc:spChg chg="del">
          <ac:chgData name="Adrien JACQUENET" userId="S::ajacquenet.ext@simplonformations.onmicrosoft.com::e17422f3-38a0-4aaa-ac0a-459cd3941747" providerId="AD" clId="Web-{3BC76976-7781-2E5B-AA00-C3D675A333DC}" dt="2023-05-04T11:37:41.346" v="335"/>
          <ac:spMkLst>
            <pc:docMk/>
            <pc:sldMk cId="3299104809" sldId="256"/>
            <ac:spMk id="3" creationId="{5727D4BE-40D9-A50D-7F9E-56F3A9E63936}"/>
          </ac:spMkLst>
        </pc:spChg>
      </pc:sldChg>
      <pc:sldChg chg="modSp">
        <pc:chgData name="Adrien JACQUENET" userId="S::ajacquenet.ext@simplonformations.onmicrosoft.com::e17422f3-38a0-4aaa-ac0a-459cd3941747" providerId="AD" clId="Web-{3BC76976-7781-2E5B-AA00-C3D675A333DC}" dt="2023-05-04T07:48:56.952" v="0" actId="20577"/>
        <pc:sldMkLst>
          <pc:docMk/>
          <pc:sldMk cId="3161239184" sldId="257"/>
        </pc:sldMkLst>
        <pc:spChg chg="mod">
          <ac:chgData name="Adrien JACQUENET" userId="S::ajacquenet.ext@simplonformations.onmicrosoft.com::e17422f3-38a0-4aaa-ac0a-459cd3941747" providerId="AD" clId="Web-{3BC76976-7781-2E5B-AA00-C3D675A333DC}" dt="2023-05-04T07:48:56.952" v="0" actId="20577"/>
          <ac:spMkLst>
            <pc:docMk/>
            <pc:sldMk cId="3161239184" sldId="257"/>
            <ac:spMk id="3" creationId="{464D5D86-4606-4F51-E3E4-3B3516CC9DFD}"/>
          </ac:spMkLst>
        </pc:spChg>
      </pc:sldChg>
      <pc:sldChg chg="modSp">
        <pc:chgData name="Adrien JACQUENET" userId="S::ajacquenet.ext@simplonformations.onmicrosoft.com::e17422f3-38a0-4aaa-ac0a-459cd3941747" providerId="AD" clId="Web-{3BC76976-7781-2E5B-AA00-C3D675A333DC}" dt="2023-05-04T09:35:56.813" v="263" actId="20577"/>
        <pc:sldMkLst>
          <pc:docMk/>
          <pc:sldMk cId="526164873" sldId="260"/>
        </pc:sldMkLst>
        <pc:spChg chg="mod">
          <ac:chgData name="Adrien JACQUENET" userId="S::ajacquenet.ext@simplonformations.onmicrosoft.com::e17422f3-38a0-4aaa-ac0a-459cd3941747" providerId="AD" clId="Web-{3BC76976-7781-2E5B-AA00-C3D675A333DC}" dt="2023-05-04T09:35:56.813" v="263" actId="20577"/>
          <ac:spMkLst>
            <pc:docMk/>
            <pc:sldMk cId="526164873" sldId="260"/>
            <ac:spMk id="3" creationId="{CD80BB34-B0E9-8AAF-E6D1-115BA0FAEEF9}"/>
          </ac:spMkLst>
        </pc:spChg>
      </pc:sldChg>
      <pc:sldChg chg="modSp">
        <pc:chgData name="Adrien JACQUENET" userId="S::ajacquenet.ext@simplonformations.onmicrosoft.com::e17422f3-38a0-4aaa-ac0a-459cd3941747" providerId="AD" clId="Web-{3BC76976-7781-2E5B-AA00-C3D675A333DC}" dt="2023-05-04T08:07:08.529" v="244" actId="20577"/>
        <pc:sldMkLst>
          <pc:docMk/>
          <pc:sldMk cId="4033559627" sldId="261"/>
        </pc:sldMkLst>
        <pc:spChg chg="mod">
          <ac:chgData name="Adrien JACQUENET" userId="S::ajacquenet.ext@simplonformations.onmicrosoft.com::e17422f3-38a0-4aaa-ac0a-459cd3941747" providerId="AD" clId="Web-{3BC76976-7781-2E5B-AA00-C3D675A333DC}" dt="2023-05-04T08:07:08.529" v="244" actId="20577"/>
          <ac:spMkLst>
            <pc:docMk/>
            <pc:sldMk cId="4033559627" sldId="261"/>
            <ac:spMk id="3" creationId="{28051643-0AF8-4E44-B75F-0F7E472F3BCD}"/>
          </ac:spMkLst>
        </pc:spChg>
      </pc:sldChg>
      <pc:sldChg chg="del">
        <pc:chgData name="Adrien JACQUENET" userId="S::ajacquenet.ext@simplonformations.onmicrosoft.com::e17422f3-38a0-4aaa-ac0a-459cd3941747" providerId="AD" clId="Web-{3BC76976-7781-2E5B-AA00-C3D675A333DC}" dt="2023-05-04T08:07:59.780" v="247"/>
        <pc:sldMkLst>
          <pc:docMk/>
          <pc:sldMk cId="3000645867" sldId="263"/>
        </pc:sldMkLst>
      </pc:sldChg>
      <pc:sldChg chg="del">
        <pc:chgData name="Adrien JACQUENET" userId="S::ajacquenet.ext@simplonformations.onmicrosoft.com::e17422f3-38a0-4aaa-ac0a-459cd3941747" providerId="AD" clId="Web-{3BC76976-7781-2E5B-AA00-C3D675A333DC}" dt="2023-05-04T08:07:58.640" v="246"/>
        <pc:sldMkLst>
          <pc:docMk/>
          <pc:sldMk cId="2150711265" sldId="264"/>
        </pc:sldMkLst>
      </pc:sldChg>
      <pc:sldChg chg="del">
        <pc:chgData name="Adrien JACQUENET" userId="S::ajacquenet.ext@simplonformations.onmicrosoft.com::e17422f3-38a0-4aaa-ac0a-459cd3941747" providerId="AD" clId="Web-{3BC76976-7781-2E5B-AA00-C3D675A333DC}" dt="2023-05-04T08:07:57.499" v="245"/>
        <pc:sldMkLst>
          <pc:docMk/>
          <pc:sldMk cId="1027337775" sldId="265"/>
        </pc:sldMkLst>
      </pc:sldChg>
      <pc:sldChg chg="addSp modSp">
        <pc:chgData name="Adrien JACQUENET" userId="S::ajacquenet.ext@simplonformations.onmicrosoft.com::e17422f3-38a0-4aaa-ac0a-459cd3941747" providerId="AD" clId="Web-{3BC76976-7781-2E5B-AA00-C3D675A333DC}" dt="2023-05-04T07:53:14.330" v="17" actId="20577"/>
        <pc:sldMkLst>
          <pc:docMk/>
          <pc:sldMk cId="2724662123" sldId="267"/>
        </pc:sldMkLst>
        <pc:spChg chg="add mod">
          <ac:chgData name="Adrien JACQUENET" userId="S::ajacquenet.ext@simplonformations.onmicrosoft.com::e17422f3-38a0-4aaa-ac0a-459cd3941747" providerId="AD" clId="Web-{3BC76976-7781-2E5B-AA00-C3D675A333DC}" dt="2023-05-04T07:52:51.392" v="11" actId="1076"/>
          <ac:spMkLst>
            <pc:docMk/>
            <pc:sldMk cId="2724662123" sldId="267"/>
            <ac:spMk id="22" creationId="{AE3607D4-43E7-9148-F60F-76973E87B4B8}"/>
          </ac:spMkLst>
        </pc:spChg>
        <pc:spChg chg="add mod">
          <ac:chgData name="Adrien JACQUENET" userId="S::ajacquenet.ext@simplonformations.onmicrosoft.com::e17422f3-38a0-4aaa-ac0a-459cd3941747" providerId="AD" clId="Web-{3BC76976-7781-2E5B-AA00-C3D675A333DC}" dt="2023-05-04T07:53:14.330" v="17" actId="20577"/>
          <ac:spMkLst>
            <pc:docMk/>
            <pc:sldMk cId="2724662123" sldId="267"/>
            <ac:spMk id="23" creationId="{F2CAC89F-557D-FCC2-66B3-30C180FA580A}"/>
          </ac:spMkLst>
        </pc:spChg>
        <pc:graphicFrameChg chg="mod">
          <ac:chgData name="Adrien JACQUENET" userId="S::ajacquenet.ext@simplonformations.onmicrosoft.com::e17422f3-38a0-4aaa-ac0a-459cd3941747" providerId="AD" clId="Web-{3BC76976-7781-2E5B-AA00-C3D675A333DC}" dt="2023-05-04T07:50:23.500" v="2" actId="14100"/>
          <ac:graphicFrameMkLst>
            <pc:docMk/>
            <pc:sldMk cId="2724662123" sldId="267"/>
            <ac:graphicFrameMk id="355" creationId="{96439B0A-95FD-C9DF-39FC-402EAE03BE48}"/>
          </ac:graphicFrameMkLst>
        </pc:graphicFrameChg>
      </pc:sldChg>
      <pc:sldChg chg="addSp delSp modSp mod setClrOvrMap">
        <pc:chgData name="Adrien JACQUENET" userId="S::ajacquenet.ext@simplonformations.onmicrosoft.com::e17422f3-38a0-4aaa-ac0a-459cd3941747" providerId="AD" clId="Web-{3BC76976-7781-2E5B-AA00-C3D675A333DC}" dt="2023-05-04T12:01:17.790" v="350"/>
        <pc:sldMkLst>
          <pc:docMk/>
          <pc:sldMk cId="4174181625" sldId="268"/>
        </pc:sldMkLst>
        <pc:spChg chg="mo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2" creationId="{5967D635-7CA4-58F5-2E67-FC209B25D446}"/>
          </ac:spMkLst>
        </pc:spChg>
        <pc:spChg chg="mo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3" creationId="{F4FF0394-0B64-3F1F-758E-2C5FB4013102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21.697" v="155"/>
          <ac:spMkLst>
            <pc:docMk/>
            <pc:sldMk cId="4174181625" sldId="268"/>
            <ac:spMk id="4" creationId="{0F05EAB0-5A17-4DB2-E846-35DE9815D737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21.697" v="154"/>
          <ac:spMkLst>
            <pc:docMk/>
            <pc:sldMk cId="4174181625" sldId="268"/>
            <ac:spMk id="5" creationId="{E4A41B80-4A83-DE27-4CFA-D81BBE7079A5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29.197" v="159"/>
          <ac:spMkLst>
            <pc:docMk/>
            <pc:sldMk cId="4174181625" sldId="268"/>
            <ac:spMk id="6" creationId="{370B4542-F30D-C39E-D259-85526BDA93A0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26.807" v="158"/>
          <ac:spMkLst>
            <pc:docMk/>
            <pc:sldMk cId="4174181625" sldId="268"/>
            <ac:spMk id="7" creationId="{69148CEB-AC65-E209-C4AE-D599DC15F68A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22.088" v="157"/>
          <ac:spMkLst>
            <pc:docMk/>
            <pc:sldMk cId="4174181625" sldId="268"/>
            <ac:spMk id="8" creationId="{241F7C73-60B5-4774-B93A-346BD09DDC88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16.353" v="152"/>
          <ac:spMkLst>
            <pc:docMk/>
            <pc:sldMk cId="4174181625" sldId="268"/>
            <ac:spMk id="9" creationId="{AC038FE2-41A9-3B87-D0C4-509344291903}"/>
          </ac:spMkLst>
        </pc:spChg>
        <pc:spChg chg="add del mod">
          <ac:chgData name="Adrien JACQUENET" userId="S::ajacquenet.ext@simplonformations.onmicrosoft.com::e17422f3-38a0-4aaa-ac0a-459cd3941747" providerId="AD" clId="Web-{3BC76976-7781-2E5B-AA00-C3D675A333DC}" dt="2023-05-04T08:02:13.525" v="151"/>
          <ac:spMkLst>
            <pc:docMk/>
            <pc:sldMk cId="4174181625" sldId="268"/>
            <ac:spMk id="10" creationId="{E2C54E5A-1312-8EBF-40D6-A4DCB7902D93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25" creationId="{636F6DB7-CF8D-494A-82F6-13B58DCA9896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26" creationId="{0B7E5194-6E82-4A44-99C3-FE7D87F34134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4.618" v="343"/>
          <ac:spMkLst>
            <pc:docMk/>
            <pc:sldMk cId="4174181625" sldId="268"/>
            <ac:spMk id="33" creationId="{DB691D59-8F51-4DD8-AD41-D568D29B08F8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4.618" v="343"/>
          <ac:spMkLst>
            <pc:docMk/>
            <pc:sldMk cId="4174181625" sldId="268"/>
            <ac:spMk id="35" creationId="{204AEF18-0627-48F3-9B3D-F7E8F050B1D4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4.618" v="343"/>
          <ac:spMkLst>
            <pc:docMk/>
            <pc:sldMk cId="4174181625" sldId="268"/>
            <ac:spMk id="37" creationId="{CEAEE08A-C572-438F-9753-B0D527A515A7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4.618" v="343"/>
          <ac:spMkLst>
            <pc:docMk/>
            <pc:sldMk cId="4174181625" sldId="268"/>
            <ac:spMk id="39" creationId="{DB93146F-62ED-4C59-844C-0935D0FB5031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4.618" v="343"/>
          <ac:spMkLst>
            <pc:docMk/>
            <pc:sldMk cId="4174181625" sldId="268"/>
            <ac:spMk id="41" creationId="{F9CD4BEB-C391-4F7E-9838-95411A832349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7.805" v="345"/>
          <ac:spMkLst>
            <pc:docMk/>
            <pc:sldMk cId="4174181625" sldId="268"/>
            <ac:spMk id="43" creationId="{3CED7894-4F62-4A6C-8DB5-DB5BE08E9C03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07.805" v="345"/>
          <ac:spMkLst>
            <pc:docMk/>
            <pc:sldMk cId="4174181625" sldId="268"/>
            <ac:spMk id="44" creationId="{E536F3B4-50F6-4C52-8F76-4EB1214719DC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4.399" v="347"/>
          <ac:spMkLst>
            <pc:docMk/>
            <pc:sldMk cId="4174181625" sldId="268"/>
            <ac:spMk id="46" creationId="{DB691D59-8F51-4DD8-AD41-D568D29B08F8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4.399" v="347"/>
          <ac:spMkLst>
            <pc:docMk/>
            <pc:sldMk cId="4174181625" sldId="268"/>
            <ac:spMk id="47" creationId="{204AEF18-0627-48F3-9B3D-F7E8F050B1D4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4.399" v="347"/>
          <ac:spMkLst>
            <pc:docMk/>
            <pc:sldMk cId="4174181625" sldId="268"/>
            <ac:spMk id="48" creationId="{CEAEE08A-C572-438F-9753-B0D527A515A7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4.399" v="347"/>
          <ac:spMkLst>
            <pc:docMk/>
            <pc:sldMk cId="4174181625" sldId="268"/>
            <ac:spMk id="49" creationId="{DB93146F-62ED-4C59-844C-0935D0FB5031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4.399" v="347"/>
          <ac:spMkLst>
            <pc:docMk/>
            <pc:sldMk cId="4174181625" sldId="268"/>
            <ac:spMk id="50" creationId="{F9CD4BEB-C391-4F7E-9838-95411A832349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2" creationId="{DB691D59-8F51-4DD8-AD41-D568D29B08F8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3" creationId="{204AEF18-0627-48F3-9B3D-F7E8F050B1D4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4" creationId="{CEAEE08A-C572-438F-9753-B0D527A515A7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5" creationId="{DB93146F-62ED-4C59-844C-0935D0FB5031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6" creationId="{BF3D65BA-1C65-40FB-92EF-83951BDC1D7C}"/>
          </ac:spMkLst>
        </pc:spChg>
        <pc:spChg chg="add del">
          <ac:chgData name="Adrien JACQUENET" userId="S::ajacquenet.ext@simplonformations.onmicrosoft.com::e17422f3-38a0-4aaa-ac0a-459cd3941747" providerId="AD" clId="Web-{3BC76976-7781-2E5B-AA00-C3D675A333DC}" dt="2023-05-04T12:01:17.774" v="349"/>
          <ac:spMkLst>
            <pc:docMk/>
            <pc:sldMk cId="4174181625" sldId="268"/>
            <ac:spMk id="57" creationId="{ADF52CCA-FCDD-49A0-BFFC-3BD41F1B827A}"/>
          </ac:spMkLst>
        </pc:spChg>
        <pc:spChg chg="ad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59" creationId="{DB691D59-8F51-4DD8-AD41-D568D29B08F8}"/>
          </ac:spMkLst>
        </pc:spChg>
        <pc:spChg chg="ad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60" creationId="{204AEF18-0627-48F3-9B3D-F7E8F050B1D4}"/>
          </ac:spMkLst>
        </pc:spChg>
        <pc:spChg chg="ad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61" creationId="{CEAEE08A-C572-438F-9753-B0D527A515A7}"/>
          </ac:spMkLst>
        </pc:spChg>
        <pc:spChg chg="ad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62" creationId="{DB93146F-62ED-4C59-844C-0935D0FB5031}"/>
          </ac:spMkLst>
        </pc:spChg>
        <pc:spChg chg="add">
          <ac:chgData name="Adrien JACQUENET" userId="S::ajacquenet.ext@simplonformations.onmicrosoft.com::e17422f3-38a0-4aaa-ac0a-459cd3941747" providerId="AD" clId="Web-{3BC76976-7781-2E5B-AA00-C3D675A333DC}" dt="2023-05-04T12:01:17.790" v="350"/>
          <ac:spMkLst>
            <pc:docMk/>
            <pc:sldMk cId="4174181625" sldId="268"/>
            <ac:spMk id="63" creationId="{F9CD4BEB-C391-4F7E-9838-95411A832349}"/>
          </ac:spMkLst>
        </pc:spChg>
        <pc:grpChg chg="add del">
          <ac:chgData name="Adrien JACQUENET" userId="S::ajacquenet.ext@simplonformations.onmicrosoft.com::e17422f3-38a0-4aaa-ac0a-459cd3941747" providerId="AD" clId="Web-{3BC76976-7781-2E5B-AA00-C3D675A333DC}" dt="2023-05-04T12:01:17.790" v="350"/>
          <ac:grpSpMkLst>
            <pc:docMk/>
            <pc:sldMk cId="4174181625" sldId="268"/>
            <ac:grpSpMk id="27" creationId="{49FCC1E1-84D3-494D-A0A0-286AFA1C3018}"/>
          </ac:grpSpMkLst>
        </pc:grpChg>
        <pc:graphicFrameChg chg="add del mod modGraphic">
          <ac:chgData name="Adrien JACQUENET" userId="S::ajacquenet.ext@simplonformations.onmicrosoft.com::e17422f3-38a0-4aaa-ac0a-459cd3941747" providerId="AD" clId="Web-{3BC76976-7781-2E5B-AA00-C3D675A333DC}" dt="2023-05-04T08:02:12.275" v="150"/>
          <ac:graphicFrameMkLst>
            <pc:docMk/>
            <pc:sldMk cId="4174181625" sldId="268"/>
            <ac:graphicFrameMk id="11" creationId="{49E99D67-BDAB-C9CE-2616-A663A60F0567}"/>
          </ac:graphicFrameMkLst>
        </pc:graphicFrameChg>
        <pc:graphicFrameChg chg="add mod modGraphic">
          <ac:chgData name="Adrien JACQUENET" userId="S::ajacquenet.ext@simplonformations.onmicrosoft.com::e17422f3-38a0-4aaa-ac0a-459cd3941747" providerId="AD" clId="Web-{3BC76976-7781-2E5B-AA00-C3D675A333DC}" dt="2023-05-04T12:01:17.790" v="350"/>
          <ac:graphicFrameMkLst>
            <pc:docMk/>
            <pc:sldMk cId="4174181625" sldId="268"/>
            <ac:graphicFrameMk id="12" creationId="{A2FAE244-34E8-EE75-5143-AE53B575D595}"/>
          </ac:graphicFrameMkLst>
        </pc:graphicFrameChg>
      </pc:sldChg>
      <pc:sldChg chg="addSp modSp">
        <pc:chgData name="Adrien JACQUENET" userId="S::ajacquenet.ext@simplonformations.onmicrosoft.com::e17422f3-38a0-4aaa-ac0a-459cd3941747" providerId="AD" clId="Web-{3BC76976-7781-2E5B-AA00-C3D675A333DC}" dt="2023-05-04T09:42:32.022" v="293" actId="1076"/>
        <pc:sldMkLst>
          <pc:docMk/>
          <pc:sldMk cId="477519827" sldId="269"/>
        </pc:sldMkLst>
        <pc:spChg chg="add mod">
          <ac:chgData name="Adrien JACQUENET" userId="S::ajacquenet.ext@simplonformations.onmicrosoft.com::e17422f3-38a0-4aaa-ac0a-459cd3941747" providerId="AD" clId="Web-{3BC76976-7781-2E5B-AA00-C3D675A333DC}" dt="2023-05-04T09:42:32.022" v="293" actId="1076"/>
          <ac:spMkLst>
            <pc:docMk/>
            <pc:sldMk cId="477519827" sldId="269"/>
            <ac:spMk id="7" creationId="{6AF9FDB6-12B3-0CF4-9A07-A7165EAAEDDA}"/>
          </ac:spMkLst>
        </pc:spChg>
        <pc:picChg chg="add mod">
          <ac:chgData name="Adrien JACQUENET" userId="S::ajacquenet.ext@simplonformations.onmicrosoft.com::e17422f3-38a0-4aaa-ac0a-459cd3941747" providerId="AD" clId="Web-{3BC76976-7781-2E5B-AA00-C3D675A333DC}" dt="2023-05-04T09:41:35.958" v="274" actId="1076"/>
          <ac:picMkLst>
            <pc:docMk/>
            <pc:sldMk cId="477519827" sldId="269"/>
            <ac:picMk id="4" creationId="{ABBC209D-2C7E-8EA4-2340-4BCE549E1A80}"/>
          </ac:picMkLst>
        </pc:picChg>
        <pc:picChg chg="add mod">
          <ac:chgData name="Adrien JACQUENET" userId="S::ajacquenet.ext@simplonformations.onmicrosoft.com::e17422f3-38a0-4aaa-ac0a-459cd3941747" providerId="AD" clId="Web-{3BC76976-7781-2E5B-AA00-C3D675A333DC}" dt="2023-05-04T09:41:48.068" v="277" actId="1076"/>
          <ac:picMkLst>
            <pc:docMk/>
            <pc:sldMk cId="477519827" sldId="269"/>
            <ac:picMk id="5" creationId="{4B2C67FD-6D9A-482B-3199-86E4A6355351}"/>
          </ac:picMkLst>
        </pc:picChg>
        <pc:picChg chg="add mod">
          <ac:chgData name="Adrien JACQUENET" userId="S::ajacquenet.ext@simplonformations.onmicrosoft.com::e17422f3-38a0-4aaa-ac0a-459cd3941747" providerId="AD" clId="Web-{3BC76976-7781-2E5B-AA00-C3D675A333DC}" dt="2023-05-04T09:41:52.224" v="278" actId="1076"/>
          <ac:picMkLst>
            <pc:docMk/>
            <pc:sldMk cId="477519827" sldId="269"/>
            <ac:picMk id="6" creationId="{2AD7A7AA-1C75-3F6C-7E5E-6CF111C4D3AF}"/>
          </ac:picMkLst>
        </pc:picChg>
      </pc:sldChg>
    </pc:docChg>
  </pc:docChgLst>
  <pc:docChgLst>
    <pc:chgData name="Tetyana TARASENKO" userId="S::ttarasenko.ext@simplonformations.onmicrosoft.com::365cc1ca-54d3-4f52-90cf-754182c7dce9" providerId="AD" clId="Web-{DCFDAA55-76DD-402A-B34F-485A9AD27EE2}"/>
    <pc:docChg chg="modSld">
      <pc:chgData name="Tetyana TARASENKO" userId="S::ttarasenko.ext@simplonformations.onmicrosoft.com::365cc1ca-54d3-4f52-90cf-754182c7dce9" providerId="AD" clId="Web-{DCFDAA55-76DD-402A-B34F-485A9AD27EE2}" dt="2023-04-28T12:54:35.141" v="12"/>
      <pc:docMkLst>
        <pc:docMk/>
      </pc:docMkLst>
      <pc:sldChg chg="addSp delSp modSp">
        <pc:chgData name="Tetyana TARASENKO" userId="S::ttarasenko.ext@simplonformations.onmicrosoft.com::365cc1ca-54d3-4f52-90cf-754182c7dce9" providerId="AD" clId="Web-{DCFDAA55-76DD-402A-B34F-485A9AD27EE2}" dt="2023-04-28T12:54:35.141" v="12"/>
        <pc:sldMkLst>
          <pc:docMk/>
          <pc:sldMk cId="2850144048" sldId="258"/>
        </pc:sldMkLst>
        <pc:spChg chg="del">
          <ac:chgData name="Tetyana TARASENKO" userId="S::ttarasenko.ext@simplonformations.onmicrosoft.com::365cc1ca-54d3-4f52-90cf-754182c7dce9" providerId="AD" clId="Web-{DCFDAA55-76DD-402A-B34F-485A9AD27EE2}" dt="2023-04-28T12:54:35.141" v="12"/>
          <ac:spMkLst>
            <pc:docMk/>
            <pc:sldMk cId="2850144048" sldId="258"/>
            <ac:spMk id="3" creationId="{17853A50-457E-B63E-D864-5CD66F9DB229}"/>
          </ac:spMkLst>
        </pc:spChg>
        <pc:picChg chg="add mod ord">
          <ac:chgData name="Tetyana TARASENKO" userId="S::ttarasenko.ext@simplonformations.onmicrosoft.com::365cc1ca-54d3-4f52-90cf-754182c7dce9" providerId="AD" clId="Web-{DCFDAA55-76DD-402A-B34F-485A9AD27EE2}" dt="2023-04-28T12:54:35.141" v="12"/>
          <ac:picMkLst>
            <pc:docMk/>
            <pc:sldMk cId="2850144048" sldId="258"/>
            <ac:picMk id="4" creationId="{4A104310-BD3E-D0ED-4B66-C2F3A0E9CA4F}"/>
          </ac:picMkLst>
        </pc:picChg>
      </pc:sldChg>
      <pc:sldChg chg="modSp">
        <pc:chgData name="Tetyana TARASENKO" userId="S::ttarasenko.ext@simplonformations.onmicrosoft.com::365cc1ca-54d3-4f52-90cf-754182c7dce9" providerId="AD" clId="Web-{DCFDAA55-76DD-402A-B34F-485A9AD27EE2}" dt="2023-04-28T12:51:30.010" v="2" actId="20577"/>
        <pc:sldMkLst>
          <pc:docMk/>
          <pc:sldMk cId="3845271083" sldId="259"/>
        </pc:sldMkLst>
        <pc:spChg chg="mod">
          <ac:chgData name="Tetyana TARASENKO" userId="S::ttarasenko.ext@simplonformations.onmicrosoft.com::365cc1ca-54d3-4f52-90cf-754182c7dce9" providerId="AD" clId="Web-{DCFDAA55-76DD-402A-B34F-485A9AD27EE2}" dt="2023-04-28T12:51:30.010" v="2" actId="20577"/>
          <ac:spMkLst>
            <pc:docMk/>
            <pc:sldMk cId="3845271083" sldId="259"/>
            <ac:spMk id="2" creationId="{738ADE02-F95E-184C-0645-BFFF521B8187}"/>
          </ac:spMkLst>
        </pc:spChg>
      </pc:sldChg>
      <pc:sldChg chg="modSp">
        <pc:chgData name="Tetyana TARASENKO" userId="S::ttarasenko.ext@simplonformations.onmicrosoft.com::365cc1ca-54d3-4f52-90cf-754182c7dce9" providerId="AD" clId="Web-{DCFDAA55-76DD-402A-B34F-485A9AD27EE2}" dt="2023-04-28T12:51:59.011" v="5" actId="20577"/>
        <pc:sldMkLst>
          <pc:docMk/>
          <pc:sldMk cId="526164873" sldId="260"/>
        </pc:sldMkLst>
        <pc:spChg chg="mod">
          <ac:chgData name="Tetyana TARASENKO" userId="S::ttarasenko.ext@simplonformations.onmicrosoft.com::365cc1ca-54d3-4f52-90cf-754182c7dce9" providerId="AD" clId="Web-{DCFDAA55-76DD-402A-B34F-485A9AD27EE2}" dt="2023-04-28T12:51:59.011" v="5" actId="20577"/>
          <ac:spMkLst>
            <pc:docMk/>
            <pc:sldMk cId="526164873" sldId="260"/>
            <ac:spMk id="2" creationId="{5E75FDF6-E26C-1810-FD99-D03C5EEEC729}"/>
          </ac:spMkLst>
        </pc:spChg>
      </pc:sldChg>
      <pc:sldChg chg="modSp">
        <pc:chgData name="Tetyana TARASENKO" userId="S::ttarasenko.ext@simplonformations.onmicrosoft.com::365cc1ca-54d3-4f52-90cf-754182c7dce9" providerId="AD" clId="Web-{DCFDAA55-76DD-402A-B34F-485A9AD27EE2}" dt="2023-04-28T12:52:14.183" v="8" actId="20577"/>
        <pc:sldMkLst>
          <pc:docMk/>
          <pc:sldMk cId="4033559627" sldId="261"/>
        </pc:sldMkLst>
        <pc:spChg chg="mod">
          <ac:chgData name="Tetyana TARASENKO" userId="S::ttarasenko.ext@simplonformations.onmicrosoft.com::365cc1ca-54d3-4f52-90cf-754182c7dce9" providerId="AD" clId="Web-{DCFDAA55-76DD-402A-B34F-485A9AD27EE2}" dt="2023-04-28T12:52:14.183" v="8" actId="20577"/>
          <ac:spMkLst>
            <pc:docMk/>
            <pc:sldMk cId="4033559627" sldId="261"/>
            <ac:spMk id="2" creationId="{119F1342-6045-255B-E766-7A1A0B8E0E3B}"/>
          </ac:spMkLst>
        </pc:spChg>
      </pc:sldChg>
      <pc:sldChg chg="modSp">
        <pc:chgData name="Tetyana TARASENKO" userId="S::ttarasenko.ext@simplonformations.onmicrosoft.com::365cc1ca-54d3-4f52-90cf-754182c7dce9" providerId="AD" clId="Web-{DCFDAA55-76DD-402A-B34F-485A9AD27EE2}" dt="2023-04-28T12:52:31.105" v="11" actId="20577"/>
        <pc:sldMkLst>
          <pc:docMk/>
          <pc:sldMk cId="3873924463" sldId="262"/>
        </pc:sldMkLst>
        <pc:spChg chg="mod">
          <ac:chgData name="Tetyana TARASENKO" userId="S::ttarasenko.ext@simplonformations.onmicrosoft.com::365cc1ca-54d3-4f52-90cf-754182c7dce9" providerId="AD" clId="Web-{DCFDAA55-76DD-402A-B34F-485A9AD27EE2}" dt="2023-04-28T12:52:31.105" v="11" actId="20577"/>
          <ac:spMkLst>
            <pc:docMk/>
            <pc:sldMk cId="3873924463" sldId="262"/>
            <ac:spMk id="2" creationId="{C3DB5F27-64EC-960B-F65B-C99434E58FE1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BEFFA-C92D-4EF2-8B55-339315C4F713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E2A1FA-0950-4C43-9480-355B81CF44D5}">
      <dgm:prSet/>
      <dgm:spPr/>
      <dgm:t>
        <a:bodyPr/>
        <a:lstStyle/>
        <a:p>
          <a:r>
            <a:rPr lang="fr-FR" b="1"/>
            <a:t>Intro</a:t>
          </a:r>
          <a:endParaRPr lang="en-US"/>
        </a:p>
      </dgm:t>
    </dgm:pt>
    <dgm:pt modelId="{E12EC3D1-9AAC-4A0D-B0C6-CA6A2721B94D}" type="parTrans" cxnId="{9694A99A-B4EE-4326-A737-E9252F5A0C99}">
      <dgm:prSet/>
      <dgm:spPr/>
      <dgm:t>
        <a:bodyPr/>
        <a:lstStyle/>
        <a:p>
          <a:endParaRPr lang="en-US"/>
        </a:p>
      </dgm:t>
    </dgm:pt>
    <dgm:pt modelId="{42BF4308-E380-46D9-847E-C4D54FA13330}" type="sibTrans" cxnId="{9694A99A-B4EE-4326-A737-E9252F5A0C99}">
      <dgm:prSet/>
      <dgm:spPr/>
      <dgm:t>
        <a:bodyPr/>
        <a:lstStyle/>
        <a:p>
          <a:endParaRPr lang="en-US"/>
        </a:p>
      </dgm:t>
    </dgm:pt>
    <dgm:pt modelId="{81673EC9-E44B-4ECD-9376-615E706596A6}">
      <dgm:prSet/>
      <dgm:spPr/>
      <dgm:t>
        <a:bodyPr/>
        <a:lstStyle/>
        <a:p>
          <a:r>
            <a:rPr lang="fr-FR" b="1"/>
            <a:t>Planification</a:t>
          </a:r>
          <a:endParaRPr lang="en-US"/>
        </a:p>
      </dgm:t>
    </dgm:pt>
    <dgm:pt modelId="{76DAD575-199A-4F7E-A7DA-2EA56B023BA0}" type="parTrans" cxnId="{B6FEFB0B-9CA4-4080-A351-A215877156B8}">
      <dgm:prSet/>
      <dgm:spPr/>
      <dgm:t>
        <a:bodyPr/>
        <a:lstStyle/>
        <a:p>
          <a:endParaRPr lang="en-US"/>
        </a:p>
      </dgm:t>
    </dgm:pt>
    <dgm:pt modelId="{8AF9BA39-F2B7-4B2B-AE1A-6A324A91B38F}" type="sibTrans" cxnId="{B6FEFB0B-9CA4-4080-A351-A215877156B8}">
      <dgm:prSet/>
      <dgm:spPr/>
      <dgm:t>
        <a:bodyPr/>
        <a:lstStyle/>
        <a:p>
          <a:endParaRPr lang="en-US"/>
        </a:p>
      </dgm:t>
    </dgm:pt>
    <dgm:pt modelId="{E1F91807-D884-4886-A1CF-42AF1115F6C3}">
      <dgm:prSet/>
      <dgm:spPr/>
      <dgm:t>
        <a:bodyPr/>
        <a:lstStyle/>
        <a:p>
          <a:r>
            <a:rPr lang="fr-FR" b="1"/>
            <a:t>Développement du modèle</a:t>
          </a:r>
          <a:endParaRPr lang="en-US"/>
        </a:p>
      </dgm:t>
    </dgm:pt>
    <dgm:pt modelId="{15EC3B20-A409-4A49-9F7F-8BDB5F0A82FF}" type="parTrans" cxnId="{E4634A37-E8A1-462B-BBCF-8474942608CE}">
      <dgm:prSet/>
      <dgm:spPr/>
      <dgm:t>
        <a:bodyPr/>
        <a:lstStyle/>
        <a:p>
          <a:endParaRPr lang="en-US"/>
        </a:p>
      </dgm:t>
    </dgm:pt>
    <dgm:pt modelId="{84D884C8-C1D2-4B69-8B3F-0A7A018DA430}" type="sibTrans" cxnId="{E4634A37-E8A1-462B-BBCF-8474942608CE}">
      <dgm:prSet/>
      <dgm:spPr/>
      <dgm:t>
        <a:bodyPr/>
        <a:lstStyle/>
        <a:p>
          <a:endParaRPr lang="en-US"/>
        </a:p>
      </dgm:t>
    </dgm:pt>
    <dgm:pt modelId="{D95FC422-8E50-4DF5-B1DF-A29E46EF75C0}">
      <dgm:prSet/>
      <dgm:spPr/>
      <dgm:t>
        <a:bodyPr/>
        <a:lstStyle/>
        <a:p>
          <a:r>
            <a:rPr lang="fr-FR" b="1"/>
            <a:t>Développement applicatif</a:t>
          </a:r>
          <a:endParaRPr lang="en-US"/>
        </a:p>
      </dgm:t>
    </dgm:pt>
    <dgm:pt modelId="{F419C05B-6153-4F93-B96B-CE69E4C7ADF6}" type="parTrans" cxnId="{43D6012E-000E-4F7A-982C-ABE7F32BCFC5}">
      <dgm:prSet/>
      <dgm:spPr/>
      <dgm:t>
        <a:bodyPr/>
        <a:lstStyle/>
        <a:p>
          <a:endParaRPr lang="en-US"/>
        </a:p>
      </dgm:t>
    </dgm:pt>
    <dgm:pt modelId="{8017495B-7A3B-4495-B867-1DE378A5EF60}" type="sibTrans" cxnId="{43D6012E-000E-4F7A-982C-ABE7F32BCFC5}">
      <dgm:prSet/>
      <dgm:spPr/>
      <dgm:t>
        <a:bodyPr/>
        <a:lstStyle/>
        <a:p>
          <a:endParaRPr lang="en-US"/>
        </a:p>
      </dgm:t>
    </dgm:pt>
    <dgm:pt modelId="{67C01DF2-0A7E-4D4E-8AB9-453CE9165301}">
      <dgm:prSet/>
      <dgm:spPr/>
      <dgm:t>
        <a:bodyPr/>
        <a:lstStyle/>
        <a:p>
          <a:r>
            <a:rPr lang="fr-FR" b="1"/>
            <a:t>Perspectives d’évolution</a:t>
          </a:r>
          <a:endParaRPr lang="en-US"/>
        </a:p>
      </dgm:t>
    </dgm:pt>
    <dgm:pt modelId="{0F3850DA-4C80-4B81-B554-B651EEAEA011}" type="parTrans" cxnId="{2A7012C8-37A2-42D6-BA8D-7E8CDEFA02E6}">
      <dgm:prSet/>
      <dgm:spPr/>
      <dgm:t>
        <a:bodyPr/>
        <a:lstStyle/>
        <a:p>
          <a:endParaRPr lang="en-US"/>
        </a:p>
      </dgm:t>
    </dgm:pt>
    <dgm:pt modelId="{9621A094-1F7C-43E2-BA14-35BC938D417F}" type="sibTrans" cxnId="{2A7012C8-37A2-42D6-BA8D-7E8CDEFA02E6}">
      <dgm:prSet/>
      <dgm:spPr/>
      <dgm:t>
        <a:bodyPr/>
        <a:lstStyle/>
        <a:p>
          <a:endParaRPr lang="en-US"/>
        </a:p>
      </dgm:t>
    </dgm:pt>
    <dgm:pt modelId="{6D0F6451-D11A-43AC-8606-0F7BC1579B7D}">
      <dgm:prSet/>
      <dgm:spPr/>
      <dgm:t>
        <a:bodyPr/>
        <a:lstStyle/>
        <a:p>
          <a:r>
            <a:rPr lang="fr-FR" b="1"/>
            <a:t>Conclusion</a:t>
          </a:r>
          <a:endParaRPr lang="en-US"/>
        </a:p>
      </dgm:t>
    </dgm:pt>
    <dgm:pt modelId="{3B67F521-9C56-4F6A-B292-4BEEC12E287F}" type="parTrans" cxnId="{9F863FB4-0C7F-4CBA-B934-A075FC0D8E2C}">
      <dgm:prSet/>
      <dgm:spPr/>
      <dgm:t>
        <a:bodyPr/>
        <a:lstStyle/>
        <a:p>
          <a:endParaRPr lang="en-US"/>
        </a:p>
      </dgm:t>
    </dgm:pt>
    <dgm:pt modelId="{67EAD717-9A66-46F9-839A-D23534AEAD9A}" type="sibTrans" cxnId="{9F863FB4-0C7F-4CBA-B934-A075FC0D8E2C}">
      <dgm:prSet/>
      <dgm:spPr/>
      <dgm:t>
        <a:bodyPr/>
        <a:lstStyle/>
        <a:p>
          <a:endParaRPr lang="en-US"/>
        </a:p>
      </dgm:t>
    </dgm:pt>
    <dgm:pt modelId="{A90C7774-74BD-433F-BA6A-2336D493A716}">
      <dgm:prSet/>
      <dgm:spPr/>
      <dgm:t>
        <a:bodyPr/>
        <a:lstStyle/>
        <a:p>
          <a:r>
            <a:rPr lang="fr-FR" b="1"/>
            <a:t>Bilans</a:t>
          </a:r>
          <a:endParaRPr lang="en-US"/>
        </a:p>
      </dgm:t>
    </dgm:pt>
    <dgm:pt modelId="{171C2925-4738-4556-ACAC-E9A685349F86}" type="parTrans" cxnId="{C54293C6-0DE1-466A-97C8-F1997A55D8CE}">
      <dgm:prSet/>
      <dgm:spPr/>
      <dgm:t>
        <a:bodyPr/>
        <a:lstStyle/>
        <a:p>
          <a:endParaRPr lang="en-US"/>
        </a:p>
      </dgm:t>
    </dgm:pt>
    <dgm:pt modelId="{EECBF1F6-448C-4937-B7E5-5BE6D7CC5DD7}" type="sibTrans" cxnId="{C54293C6-0DE1-466A-97C8-F1997A55D8CE}">
      <dgm:prSet/>
      <dgm:spPr/>
      <dgm:t>
        <a:bodyPr/>
        <a:lstStyle/>
        <a:p>
          <a:endParaRPr lang="en-US"/>
        </a:p>
      </dgm:t>
    </dgm:pt>
    <dgm:pt modelId="{C3A5C114-40C1-46FE-A475-FB6D81BD3305}" type="pres">
      <dgm:prSet presAssocID="{A26BEFFA-C92D-4EF2-8B55-339315C4F713}" presName="vert0" presStyleCnt="0">
        <dgm:presLayoutVars>
          <dgm:dir/>
          <dgm:animOne val="branch"/>
          <dgm:animLvl val="lvl"/>
        </dgm:presLayoutVars>
      </dgm:prSet>
      <dgm:spPr/>
    </dgm:pt>
    <dgm:pt modelId="{78836E3E-01EC-4A20-9FA5-1FE1AD933490}" type="pres">
      <dgm:prSet presAssocID="{88E2A1FA-0950-4C43-9480-355B81CF44D5}" presName="thickLine" presStyleLbl="alignNode1" presStyleIdx="0" presStyleCnt="7"/>
      <dgm:spPr/>
    </dgm:pt>
    <dgm:pt modelId="{ADE2BFB0-F998-4EBF-AC73-126E616FC7B2}" type="pres">
      <dgm:prSet presAssocID="{88E2A1FA-0950-4C43-9480-355B81CF44D5}" presName="horz1" presStyleCnt="0"/>
      <dgm:spPr/>
    </dgm:pt>
    <dgm:pt modelId="{5629ECE3-75A4-45D6-B70C-549EBCA72C40}" type="pres">
      <dgm:prSet presAssocID="{88E2A1FA-0950-4C43-9480-355B81CF44D5}" presName="tx1" presStyleLbl="revTx" presStyleIdx="0" presStyleCnt="7"/>
      <dgm:spPr/>
    </dgm:pt>
    <dgm:pt modelId="{3BB6E04D-9428-476A-842D-E0BC28A7492D}" type="pres">
      <dgm:prSet presAssocID="{88E2A1FA-0950-4C43-9480-355B81CF44D5}" presName="vert1" presStyleCnt="0"/>
      <dgm:spPr/>
    </dgm:pt>
    <dgm:pt modelId="{9AB430D8-7C6E-44B1-8CE4-85766D369929}" type="pres">
      <dgm:prSet presAssocID="{81673EC9-E44B-4ECD-9376-615E706596A6}" presName="thickLine" presStyleLbl="alignNode1" presStyleIdx="1" presStyleCnt="7"/>
      <dgm:spPr/>
    </dgm:pt>
    <dgm:pt modelId="{439A77DE-1826-46FB-8AA5-A4B9A32A2DCB}" type="pres">
      <dgm:prSet presAssocID="{81673EC9-E44B-4ECD-9376-615E706596A6}" presName="horz1" presStyleCnt="0"/>
      <dgm:spPr/>
    </dgm:pt>
    <dgm:pt modelId="{0B764EE9-4A17-47E2-8450-FB2530322EDA}" type="pres">
      <dgm:prSet presAssocID="{81673EC9-E44B-4ECD-9376-615E706596A6}" presName="tx1" presStyleLbl="revTx" presStyleIdx="1" presStyleCnt="7"/>
      <dgm:spPr/>
    </dgm:pt>
    <dgm:pt modelId="{A1D2BB06-A085-4683-9D01-4547EA2F4056}" type="pres">
      <dgm:prSet presAssocID="{81673EC9-E44B-4ECD-9376-615E706596A6}" presName="vert1" presStyleCnt="0"/>
      <dgm:spPr/>
    </dgm:pt>
    <dgm:pt modelId="{9F0582FB-3733-4455-A7B2-D99A48479FB4}" type="pres">
      <dgm:prSet presAssocID="{E1F91807-D884-4886-A1CF-42AF1115F6C3}" presName="thickLine" presStyleLbl="alignNode1" presStyleIdx="2" presStyleCnt="7"/>
      <dgm:spPr/>
    </dgm:pt>
    <dgm:pt modelId="{EC3D4367-35D2-4634-A853-E8CEDCD01DA8}" type="pres">
      <dgm:prSet presAssocID="{E1F91807-D884-4886-A1CF-42AF1115F6C3}" presName="horz1" presStyleCnt="0"/>
      <dgm:spPr/>
    </dgm:pt>
    <dgm:pt modelId="{998B8C3B-DB94-4F1C-823C-6CC9B6CA20CA}" type="pres">
      <dgm:prSet presAssocID="{E1F91807-D884-4886-A1CF-42AF1115F6C3}" presName="tx1" presStyleLbl="revTx" presStyleIdx="2" presStyleCnt="7"/>
      <dgm:spPr/>
    </dgm:pt>
    <dgm:pt modelId="{4A183530-9B57-4FC5-8781-698AFAF01947}" type="pres">
      <dgm:prSet presAssocID="{E1F91807-D884-4886-A1CF-42AF1115F6C3}" presName="vert1" presStyleCnt="0"/>
      <dgm:spPr/>
    </dgm:pt>
    <dgm:pt modelId="{66A70AC4-0A0A-4AC4-A4BC-9108A3AC8799}" type="pres">
      <dgm:prSet presAssocID="{D95FC422-8E50-4DF5-B1DF-A29E46EF75C0}" presName="thickLine" presStyleLbl="alignNode1" presStyleIdx="3" presStyleCnt="7"/>
      <dgm:spPr/>
    </dgm:pt>
    <dgm:pt modelId="{5547E354-C510-475A-AF66-E099E20B84C0}" type="pres">
      <dgm:prSet presAssocID="{D95FC422-8E50-4DF5-B1DF-A29E46EF75C0}" presName="horz1" presStyleCnt="0"/>
      <dgm:spPr/>
    </dgm:pt>
    <dgm:pt modelId="{5BBF6838-2493-4287-940D-411CA55EBF9C}" type="pres">
      <dgm:prSet presAssocID="{D95FC422-8E50-4DF5-B1DF-A29E46EF75C0}" presName="tx1" presStyleLbl="revTx" presStyleIdx="3" presStyleCnt="7"/>
      <dgm:spPr/>
    </dgm:pt>
    <dgm:pt modelId="{0AD2400D-5804-4CEB-85F0-0F236A3EE8F1}" type="pres">
      <dgm:prSet presAssocID="{D95FC422-8E50-4DF5-B1DF-A29E46EF75C0}" presName="vert1" presStyleCnt="0"/>
      <dgm:spPr/>
    </dgm:pt>
    <dgm:pt modelId="{A4F15109-FE74-4F6B-A796-E16475CAFB6F}" type="pres">
      <dgm:prSet presAssocID="{67C01DF2-0A7E-4D4E-8AB9-453CE9165301}" presName="thickLine" presStyleLbl="alignNode1" presStyleIdx="4" presStyleCnt="7"/>
      <dgm:spPr/>
    </dgm:pt>
    <dgm:pt modelId="{B54CB48D-D525-4916-B931-4F6579FA671C}" type="pres">
      <dgm:prSet presAssocID="{67C01DF2-0A7E-4D4E-8AB9-453CE9165301}" presName="horz1" presStyleCnt="0"/>
      <dgm:spPr/>
    </dgm:pt>
    <dgm:pt modelId="{409617ED-2512-492A-8B83-A245FB7D5F14}" type="pres">
      <dgm:prSet presAssocID="{67C01DF2-0A7E-4D4E-8AB9-453CE9165301}" presName="tx1" presStyleLbl="revTx" presStyleIdx="4" presStyleCnt="7"/>
      <dgm:spPr/>
    </dgm:pt>
    <dgm:pt modelId="{3880C87B-7581-4E3E-95B8-05FCE63E17A0}" type="pres">
      <dgm:prSet presAssocID="{67C01DF2-0A7E-4D4E-8AB9-453CE9165301}" presName="vert1" presStyleCnt="0"/>
      <dgm:spPr/>
    </dgm:pt>
    <dgm:pt modelId="{A1F7C15E-5C7B-4F20-BB0B-A998E3587F00}" type="pres">
      <dgm:prSet presAssocID="{6D0F6451-D11A-43AC-8606-0F7BC1579B7D}" presName="thickLine" presStyleLbl="alignNode1" presStyleIdx="5" presStyleCnt="7"/>
      <dgm:spPr/>
    </dgm:pt>
    <dgm:pt modelId="{322C0209-EED4-43FD-A57A-F5A3E4739CD1}" type="pres">
      <dgm:prSet presAssocID="{6D0F6451-D11A-43AC-8606-0F7BC1579B7D}" presName="horz1" presStyleCnt="0"/>
      <dgm:spPr/>
    </dgm:pt>
    <dgm:pt modelId="{3306C2DE-632F-4BB2-9D02-B0D3A4DD7489}" type="pres">
      <dgm:prSet presAssocID="{6D0F6451-D11A-43AC-8606-0F7BC1579B7D}" presName="tx1" presStyleLbl="revTx" presStyleIdx="5" presStyleCnt="7"/>
      <dgm:spPr/>
    </dgm:pt>
    <dgm:pt modelId="{4AAD2EC8-9DD8-4EE2-8266-D3596B552D3C}" type="pres">
      <dgm:prSet presAssocID="{6D0F6451-D11A-43AC-8606-0F7BC1579B7D}" presName="vert1" presStyleCnt="0"/>
      <dgm:spPr/>
    </dgm:pt>
    <dgm:pt modelId="{C5D00DE8-49B3-4A26-B39C-4CF477A0DD1B}" type="pres">
      <dgm:prSet presAssocID="{A90C7774-74BD-433F-BA6A-2336D493A716}" presName="thickLine" presStyleLbl="alignNode1" presStyleIdx="6" presStyleCnt="7"/>
      <dgm:spPr/>
    </dgm:pt>
    <dgm:pt modelId="{08DAABAE-44F9-4D54-8508-B5E5442C1108}" type="pres">
      <dgm:prSet presAssocID="{A90C7774-74BD-433F-BA6A-2336D493A716}" presName="horz1" presStyleCnt="0"/>
      <dgm:spPr/>
    </dgm:pt>
    <dgm:pt modelId="{BC876F35-6AC6-49B5-863F-FB215C6B6D29}" type="pres">
      <dgm:prSet presAssocID="{A90C7774-74BD-433F-BA6A-2336D493A716}" presName="tx1" presStyleLbl="revTx" presStyleIdx="6" presStyleCnt="7"/>
      <dgm:spPr/>
    </dgm:pt>
    <dgm:pt modelId="{42BF91EF-494F-454A-A86B-7476E781C73D}" type="pres">
      <dgm:prSet presAssocID="{A90C7774-74BD-433F-BA6A-2336D493A716}" presName="vert1" presStyleCnt="0"/>
      <dgm:spPr/>
    </dgm:pt>
  </dgm:ptLst>
  <dgm:cxnLst>
    <dgm:cxn modelId="{B6FEFB0B-9CA4-4080-A351-A215877156B8}" srcId="{A26BEFFA-C92D-4EF2-8B55-339315C4F713}" destId="{81673EC9-E44B-4ECD-9376-615E706596A6}" srcOrd="1" destOrd="0" parTransId="{76DAD575-199A-4F7E-A7DA-2EA56B023BA0}" sibTransId="{8AF9BA39-F2B7-4B2B-AE1A-6A324A91B38F}"/>
    <dgm:cxn modelId="{43D6012E-000E-4F7A-982C-ABE7F32BCFC5}" srcId="{A26BEFFA-C92D-4EF2-8B55-339315C4F713}" destId="{D95FC422-8E50-4DF5-B1DF-A29E46EF75C0}" srcOrd="3" destOrd="0" parTransId="{F419C05B-6153-4F93-B96B-CE69E4C7ADF6}" sibTransId="{8017495B-7A3B-4495-B867-1DE378A5EF60}"/>
    <dgm:cxn modelId="{E4634A37-E8A1-462B-BBCF-8474942608CE}" srcId="{A26BEFFA-C92D-4EF2-8B55-339315C4F713}" destId="{E1F91807-D884-4886-A1CF-42AF1115F6C3}" srcOrd="2" destOrd="0" parTransId="{15EC3B20-A409-4A49-9F7F-8BDB5F0A82FF}" sibTransId="{84D884C8-C1D2-4B69-8B3F-0A7A018DA430}"/>
    <dgm:cxn modelId="{8F6C8642-D2A9-4D7C-954D-D1F638567C5D}" type="presOf" srcId="{D95FC422-8E50-4DF5-B1DF-A29E46EF75C0}" destId="{5BBF6838-2493-4287-940D-411CA55EBF9C}" srcOrd="0" destOrd="0" presId="urn:microsoft.com/office/officeart/2008/layout/LinedList"/>
    <dgm:cxn modelId="{E3B44843-E7F3-46B2-AC13-220D685053FB}" type="presOf" srcId="{67C01DF2-0A7E-4D4E-8AB9-453CE9165301}" destId="{409617ED-2512-492A-8B83-A245FB7D5F14}" srcOrd="0" destOrd="0" presId="urn:microsoft.com/office/officeart/2008/layout/LinedList"/>
    <dgm:cxn modelId="{46B16E70-B3F7-4199-8396-BF92828B64CB}" type="presOf" srcId="{A26BEFFA-C92D-4EF2-8B55-339315C4F713}" destId="{C3A5C114-40C1-46FE-A475-FB6D81BD3305}" srcOrd="0" destOrd="0" presId="urn:microsoft.com/office/officeart/2008/layout/LinedList"/>
    <dgm:cxn modelId="{E8E11D87-3085-42B3-852B-FA7E63191FA7}" type="presOf" srcId="{88E2A1FA-0950-4C43-9480-355B81CF44D5}" destId="{5629ECE3-75A4-45D6-B70C-549EBCA72C40}" srcOrd="0" destOrd="0" presId="urn:microsoft.com/office/officeart/2008/layout/LinedList"/>
    <dgm:cxn modelId="{9694A99A-B4EE-4326-A737-E9252F5A0C99}" srcId="{A26BEFFA-C92D-4EF2-8B55-339315C4F713}" destId="{88E2A1FA-0950-4C43-9480-355B81CF44D5}" srcOrd="0" destOrd="0" parTransId="{E12EC3D1-9AAC-4A0D-B0C6-CA6A2721B94D}" sibTransId="{42BF4308-E380-46D9-847E-C4D54FA13330}"/>
    <dgm:cxn modelId="{FB19619B-F553-4EA0-913A-02A0B048C4DA}" type="presOf" srcId="{E1F91807-D884-4886-A1CF-42AF1115F6C3}" destId="{998B8C3B-DB94-4F1C-823C-6CC9B6CA20CA}" srcOrd="0" destOrd="0" presId="urn:microsoft.com/office/officeart/2008/layout/LinedList"/>
    <dgm:cxn modelId="{342AD6A9-0F95-4719-8876-2F8ED3761C9B}" type="presOf" srcId="{A90C7774-74BD-433F-BA6A-2336D493A716}" destId="{BC876F35-6AC6-49B5-863F-FB215C6B6D29}" srcOrd="0" destOrd="0" presId="urn:microsoft.com/office/officeart/2008/layout/LinedList"/>
    <dgm:cxn modelId="{9F863FB4-0C7F-4CBA-B934-A075FC0D8E2C}" srcId="{A26BEFFA-C92D-4EF2-8B55-339315C4F713}" destId="{6D0F6451-D11A-43AC-8606-0F7BC1579B7D}" srcOrd="5" destOrd="0" parTransId="{3B67F521-9C56-4F6A-B292-4BEEC12E287F}" sibTransId="{67EAD717-9A66-46F9-839A-D23534AEAD9A}"/>
    <dgm:cxn modelId="{BE4E45B5-173F-4FE1-AB56-FF5ECBE2709A}" type="presOf" srcId="{6D0F6451-D11A-43AC-8606-0F7BC1579B7D}" destId="{3306C2DE-632F-4BB2-9D02-B0D3A4DD7489}" srcOrd="0" destOrd="0" presId="urn:microsoft.com/office/officeart/2008/layout/LinedList"/>
    <dgm:cxn modelId="{C54293C6-0DE1-466A-97C8-F1997A55D8CE}" srcId="{A26BEFFA-C92D-4EF2-8B55-339315C4F713}" destId="{A90C7774-74BD-433F-BA6A-2336D493A716}" srcOrd="6" destOrd="0" parTransId="{171C2925-4738-4556-ACAC-E9A685349F86}" sibTransId="{EECBF1F6-448C-4937-B7E5-5BE6D7CC5DD7}"/>
    <dgm:cxn modelId="{2A7012C8-37A2-42D6-BA8D-7E8CDEFA02E6}" srcId="{A26BEFFA-C92D-4EF2-8B55-339315C4F713}" destId="{67C01DF2-0A7E-4D4E-8AB9-453CE9165301}" srcOrd="4" destOrd="0" parTransId="{0F3850DA-4C80-4B81-B554-B651EEAEA011}" sibTransId="{9621A094-1F7C-43E2-BA14-35BC938D417F}"/>
    <dgm:cxn modelId="{51BC94FA-879E-4CB5-92FF-A8F009A69BB2}" type="presOf" srcId="{81673EC9-E44B-4ECD-9376-615E706596A6}" destId="{0B764EE9-4A17-47E2-8450-FB2530322EDA}" srcOrd="0" destOrd="0" presId="urn:microsoft.com/office/officeart/2008/layout/LinedList"/>
    <dgm:cxn modelId="{A8A154C6-917E-48D5-9B13-E746A7127C7F}" type="presParOf" srcId="{C3A5C114-40C1-46FE-A475-FB6D81BD3305}" destId="{78836E3E-01EC-4A20-9FA5-1FE1AD933490}" srcOrd="0" destOrd="0" presId="urn:microsoft.com/office/officeart/2008/layout/LinedList"/>
    <dgm:cxn modelId="{5263F731-3AAF-4D4F-91BC-40264D8FCDCD}" type="presParOf" srcId="{C3A5C114-40C1-46FE-A475-FB6D81BD3305}" destId="{ADE2BFB0-F998-4EBF-AC73-126E616FC7B2}" srcOrd="1" destOrd="0" presId="urn:microsoft.com/office/officeart/2008/layout/LinedList"/>
    <dgm:cxn modelId="{D2381012-4E0A-41A9-A551-D667D58AEE43}" type="presParOf" srcId="{ADE2BFB0-F998-4EBF-AC73-126E616FC7B2}" destId="{5629ECE3-75A4-45D6-B70C-549EBCA72C40}" srcOrd="0" destOrd="0" presId="urn:microsoft.com/office/officeart/2008/layout/LinedList"/>
    <dgm:cxn modelId="{83FD8F81-2012-420F-81F9-031CD0CA8EEC}" type="presParOf" srcId="{ADE2BFB0-F998-4EBF-AC73-126E616FC7B2}" destId="{3BB6E04D-9428-476A-842D-E0BC28A7492D}" srcOrd="1" destOrd="0" presId="urn:microsoft.com/office/officeart/2008/layout/LinedList"/>
    <dgm:cxn modelId="{EF028070-0890-4583-A766-64ED34B8AC7E}" type="presParOf" srcId="{C3A5C114-40C1-46FE-A475-FB6D81BD3305}" destId="{9AB430D8-7C6E-44B1-8CE4-85766D369929}" srcOrd="2" destOrd="0" presId="urn:microsoft.com/office/officeart/2008/layout/LinedList"/>
    <dgm:cxn modelId="{60295B32-3F9A-406F-AE18-D24F23E4321C}" type="presParOf" srcId="{C3A5C114-40C1-46FE-A475-FB6D81BD3305}" destId="{439A77DE-1826-46FB-8AA5-A4B9A32A2DCB}" srcOrd="3" destOrd="0" presId="urn:microsoft.com/office/officeart/2008/layout/LinedList"/>
    <dgm:cxn modelId="{4A389288-9130-45BA-9CEF-D69649693D72}" type="presParOf" srcId="{439A77DE-1826-46FB-8AA5-A4B9A32A2DCB}" destId="{0B764EE9-4A17-47E2-8450-FB2530322EDA}" srcOrd="0" destOrd="0" presId="urn:microsoft.com/office/officeart/2008/layout/LinedList"/>
    <dgm:cxn modelId="{76BB7D57-F0FA-4596-89D5-066DF954F58B}" type="presParOf" srcId="{439A77DE-1826-46FB-8AA5-A4B9A32A2DCB}" destId="{A1D2BB06-A085-4683-9D01-4547EA2F4056}" srcOrd="1" destOrd="0" presId="urn:microsoft.com/office/officeart/2008/layout/LinedList"/>
    <dgm:cxn modelId="{822C2C17-07D9-495E-B55A-161A2F5CEA84}" type="presParOf" srcId="{C3A5C114-40C1-46FE-A475-FB6D81BD3305}" destId="{9F0582FB-3733-4455-A7B2-D99A48479FB4}" srcOrd="4" destOrd="0" presId="urn:microsoft.com/office/officeart/2008/layout/LinedList"/>
    <dgm:cxn modelId="{62650DE6-29D9-42B7-B8FB-F791F6C3D4A3}" type="presParOf" srcId="{C3A5C114-40C1-46FE-A475-FB6D81BD3305}" destId="{EC3D4367-35D2-4634-A853-E8CEDCD01DA8}" srcOrd="5" destOrd="0" presId="urn:microsoft.com/office/officeart/2008/layout/LinedList"/>
    <dgm:cxn modelId="{950EE705-C319-4663-B7BB-87774E999820}" type="presParOf" srcId="{EC3D4367-35D2-4634-A853-E8CEDCD01DA8}" destId="{998B8C3B-DB94-4F1C-823C-6CC9B6CA20CA}" srcOrd="0" destOrd="0" presId="urn:microsoft.com/office/officeart/2008/layout/LinedList"/>
    <dgm:cxn modelId="{9F9557FD-C90F-4FDC-9086-99AF600F8E97}" type="presParOf" srcId="{EC3D4367-35D2-4634-A853-E8CEDCD01DA8}" destId="{4A183530-9B57-4FC5-8781-698AFAF01947}" srcOrd="1" destOrd="0" presId="urn:microsoft.com/office/officeart/2008/layout/LinedList"/>
    <dgm:cxn modelId="{903C741C-3E51-49B3-8AF2-3E54BA154572}" type="presParOf" srcId="{C3A5C114-40C1-46FE-A475-FB6D81BD3305}" destId="{66A70AC4-0A0A-4AC4-A4BC-9108A3AC8799}" srcOrd="6" destOrd="0" presId="urn:microsoft.com/office/officeart/2008/layout/LinedList"/>
    <dgm:cxn modelId="{15040E50-A036-4F60-91E3-8E781274A8B1}" type="presParOf" srcId="{C3A5C114-40C1-46FE-A475-FB6D81BD3305}" destId="{5547E354-C510-475A-AF66-E099E20B84C0}" srcOrd="7" destOrd="0" presId="urn:microsoft.com/office/officeart/2008/layout/LinedList"/>
    <dgm:cxn modelId="{CB81C158-4638-4ACE-BFD0-85D93C2B5AEE}" type="presParOf" srcId="{5547E354-C510-475A-AF66-E099E20B84C0}" destId="{5BBF6838-2493-4287-940D-411CA55EBF9C}" srcOrd="0" destOrd="0" presId="urn:microsoft.com/office/officeart/2008/layout/LinedList"/>
    <dgm:cxn modelId="{067F02E6-27A9-4EAE-98E2-D26C6D1CFDEF}" type="presParOf" srcId="{5547E354-C510-475A-AF66-E099E20B84C0}" destId="{0AD2400D-5804-4CEB-85F0-0F236A3EE8F1}" srcOrd="1" destOrd="0" presId="urn:microsoft.com/office/officeart/2008/layout/LinedList"/>
    <dgm:cxn modelId="{6F7A5532-8079-4EEF-BF76-5037AF0A3555}" type="presParOf" srcId="{C3A5C114-40C1-46FE-A475-FB6D81BD3305}" destId="{A4F15109-FE74-4F6B-A796-E16475CAFB6F}" srcOrd="8" destOrd="0" presId="urn:microsoft.com/office/officeart/2008/layout/LinedList"/>
    <dgm:cxn modelId="{E4CFD37B-F751-412F-9B54-7A2B4EFCA4EB}" type="presParOf" srcId="{C3A5C114-40C1-46FE-A475-FB6D81BD3305}" destId="{B54CB48D-D525-4916-B931-4F6579FA671C}" srcOrd="9" destOrd="0" presId="urn:microsoft.com/office/officeart/2008/layout/LinedList"/>
    <dgm:cxn modelId="{06BD6E0B-19C7-493A-BA3D-D96272DDFD51}" type="presParOf" srcId="{B54CB48D-D525-4916-B931-4F6579FA671C}" destId="{409617ED-2512-492A-8B83-A245FB7D5F14}" srcOrd="0" destOrd="0" presId="urn:microsoft.com/office/officeart/2008/layout/LinedList"/>
    <dgm:cxn modelId="{598ADAD2-1C22-4E73-BCAF-9D18F519CAA4}" type="presParOf" srcId="{B54CB48D-D525-4916-B931-4F6579FA671C}" destId="{3880C87B-7581-4E3E-95B8-05FCE63E17A0}" srcOrd="1" destOrd="0" presId="urn:microsoft.com/office/officeart/2008/layout/LinedList"/>
    <dgm:cxn modelId="{D909AC79-171F-4178-A57A-CDEB948A0147}" type="presParOf" srcId="{C3A5C114-40C1-46FE-A475-FB6D81BD3305}" destId="{A1F7C15E-5C7B-4F20-BB0B-A998E3587F00}" srcOrd="10" destOrd="0" presId="urn:microsoft.com/office/officeart/2008/layout/LinedList"/>
    <dgm:cxn modelId="{0DE5CBB1-58DE-40E9-9B5F-612543CB590B}" type="presParOf" srcId="{C3A5C114-40C1-46FE-A475-FB6D81BD3305}" destId="{322C0209-EED4-43FD-A57A-F5A3E4739CD1}" srcOrd="11" destOrd="0" presId="urn:microsoft.com/office/officeart/2008/layout/LinedList"/>
    <dgm:cxn modelId="{7609685A-4729-4EF0-8F52-EFEBBF0F4115}" type="presParOf" srcId="{322C0209-EED4-43FD-A57A-F5A3E4739CD1}" destId="{3306C2DE-632F-4BB2-9D02-B0D3A4DD7489}" srcOrd="0" destOrd="0" presId="urn:microsoft.com/office/officeart/2008/layout/LinedList"/>
    <dgm:cxn modelId="{75E9CEC7-E1CE-4826-BA69-401F710395F2}" type="presParOf" srcId="{322C0209-EED4-43FD-A57A-F5A3E4739CD1}" destId="{4AAD2EC8-9DD8-4EE2-8266-D3596B552D3C}" srcOrd="1" destOrd="0" presId="urn:microsoft.com/office/officeart/2008/layout/LinedList"/>
    <dgm:cxn modelId="{DBA88C59-2797-4883-BB0F-3F9BD5D9C797}" type="presParOf" srcId="{C3A5C114-40C1-46FE-A475-FB6D81BD3305}" destId="{C5D00DE8-49B3-4A26-B39C-4CF477A0DD1B}" srcOrd="12" destOrd="0" presId="urn:microsoft.com/office/officeart/2008/layout/LinedList"/>
    <dgm:cxn modelId="{D10DC5E8-44FD-47BB-BF42-D56C658D2C97}" type="presParOf" srcId="{C3A5C114-40C1-46FE-A475-FB6D81BD3305}" destId="{08DAABAE-44F9-4D54-8508-B5E5442C1108}" srcOrd="13" destOrd="0" presId="urn:microsoft.com/office/officeart/2008/layout/LinedList"/>
    <dgm:cxn modelId="{6F3ECF21-4FF7-4194-A8E2-64BC5361D4AA}" type="presParOf" srcId="{08DAABAE-44F9-4D54-8508-B5E5442C1108}" destId="{BC876F35-6AC6-49B5-863F-FB215C6B6D29}" srcOrd="0" destOrd="0" presId="urn:microsoft.com/office/officeart/2008/layout/LinedList"/>
    <dgm:cxn modelId="{C39C5A33-CADD-4B4C-8B02-3373D0FC1A9E}" type="presParOf" srcId="{08DAABAE-44F9-4D54-8508-B5E5442C1108}" destId="{42BF91EF-494F-454A-A86B-7476E781C7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4599A-D580-4EFA-A3C9-80CA219A95D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674FAF7-F34A-4A1A-98A7-7A9284B6FBF5}">
      <dgm:prSet phldrT="[Texte]" phldr="0"/>
      <dgm:spPr/>
      <dgm:t>
        <a:bodyPr/>
        <a:lstStyle/>
        <a:p>
          <a:r>
            <a:rPr lang="fr-FR">
              <a:latin typeface="Calibri"/>
              <a:cs typeface="Calibri"/>
            </a:rPr>
            <a:t>Data Augmentation</a:t>
          </a:r>
          <a:endParaRPr lang="fr-FR"/>
        </a:p>
      </dgm:t>
    </dgm:pt>
    <dgm:pt modelId="{98392059-5F16-4715-B77D-992BC0F382BC}" type="parTrans" cxnId="{6EDCF898-1DC3-4F80-90CC-1A039DF91E0A}">
      <dgm:prSet/>
      <dgm:spPr/>
    </dgm:pt>
    <dgm:pt modelId="{05883F9B-7048-4E14-A3FE-402EC6E2893D}" type="sibTrans" cxnId="{6EDCF898-1DC3-4F80-90CC-1A039DF91E0A}">
      <dgm:prSet/>
      <dgm:spPr/>
    </dgm:pt>
    <dgm:pt modelId="{44373B59-0E79-4489-AF34-145970C4DF4D}">
      <dgm:prSet phldr="0"/>
      <dgm:spPr/>
      <dgm:t>
        <a:bodyPr/>
        <a:lstStyle/>
        <a:p>
          <a:pPr rtl="0"/>
          <a:r>
            <a:rPr lang="fr-FR" err="1">
              <a:latin typeface="Calibri"/>
              <a:cs typeface="Calibri"/>
            </a:rPr>
            <a:t>Resize</a:t>
          </a:r>
          <a:r>
            <a:rPr lang="fr-FR">
              <a:latin typeface="Calibri"/>
              <a:cs typeface="Calibri"/>
            </a:rPr>
            <a:t> (224,224,3)</a:t>
          </a:r>
          <a:endParaRPr lang="en-US">
            <a:latin typeface="Calibri"/>
            <a:cs typeface="Calibri"/>
          </a:endParaRPr>
        </a:p>
      </dgm:t>
    </dgm:pt>
    <dgm:pt modelId="{C2F86333-EAA9-4B2E-848A-EDC4103C7572}" type="parTrans" cxnId="{18D68196-B620-405E-BEB8-42E7F9301CCB}">
      <dgm:prSet/>
      <dgm:spPr/>
    </dgm:pt>
    <dgm:pt modelId="{E57781B5-8179-4148-951A-D3E5A1AB7FDC}" type="sibTrans" cxnId="{18D68196-B620-405E-BEB8-42E7F9301CCB}">
      <dgm:prSet/>
      <dgm:spPr/>
    </dgm:pt>
    <dgm:pt modelId="{CE3EB901-D4EC-41A2-BE15-2BFEFF8B8437}">
      <dgm:prSet phldr="0"/>
      <dgm:spPr/>
      <dgm:t>
        <a:bodyPr/>
        <a:lstStyle/>
        <a:p>
          <a:r>
            <a:rPr lang="fr-FR">
              <a:latin typeface="Calibri"/>
              <a:cs typeface="Calibri"/>
            </a:rPr>
            <a:t>PIL vers </a:t>
          </a:r>
          <a:r>
            <a:rPr lang="fr-FR" err="1">
              <a:latin typeface="Calibri"/>
              <a:cs typeface="Calibri"/>
            </a:rPr>
            <a:t>numpy</a:t>
          </a:r>
        </a:p>
      </dgm:t>
    </dgm:pt>
    <dgm:pt modelId="{981D2B56-F1EF-422D-A9AF-97AFD05A98C7}" type="parTrans" cxnId="{8B829874-DA10-48ED-93A6-769EF4DB5741}">
      <dgm:prSet/>
      <dgm:spPr/>
    </dgm:pt>
    <dgm:pt modelId="{1B7EF6AE-5CF0-419C-B5CC-156B46847F4C}" type="sibTrans" cxnId="{8B829874-DA10-48ED-93A6-769EF4DB5741}">
      <dgm:prSet/>
      <dgm:spPr/>
    </dgm:pt>
    <dgm:pt modelId="{BF5904D3-FF2B-415F-B524-FEB0515B5C73}" type="pres">
      <dgm:prSet presAssocID="{11F4599A-D580-4EFA-A3C9-80CA219A95D9}" presName="Name0" presStyleCnt="0">
        <dgm:presLayoutVars>
          <dgm:dir/>
          <dgm:resizeHandles val="exact"/>
        </dgm:presLayoutVars>
      </dgm:prSet>
      <dgm:spPr/>
    </dgm:pt>
    <dgm:pt modelId="{17F3DA8B-7848-437D-ABB5-B016B9043057}" type="pres">
      <dgm:prSet presAssocID="{44373B59-0E79-4489-AF34-145970C4DF4D}" presName="parTxOnly" presStyleLbl="node1" presStyleIdx="0" presStyleCnt="3">
        <dgm:presLayoutVars>
          <dgm:bulletEnabled val="1"/>
        </dgm:presLayoutVars>
      </dgm:prSet>
      <dgm:spPr/>
    </dgm:pt>
    <dgm:pt modelId="{664F26A3-796F-44A9-B09B-0C20735957F9}" type="pres">
      <dgm:prSet presAssocID="{E57781B5-8179-4148-951A-D3E5A1AB7FDC}" presName="parSpace" presStyleCnt="0"/>
      <dgm:spPr/>
    </dgm:pt>
    <dgm:pt modelId="{6C522B71-D56A-449F-BCF9-9CFFCE09BA1D}" type="pres">
      <dgm:prSet presAssocID="{CE3EB901-D4EC-41A2-BE15-2BFEFF8B8437}" presName="parTxOnly" presStyleLbl="node1" presStyleIdx="1" presStyleCnt="3">
        <dgm:presLayoutVars>
          <dgm:bulletEnabled val="1"/>
        </dgm:presLayoutVars>
      </dgm:prSet>
      <dgm:spPr/>
    </dgm:pt>
    <dgm:pt modelId="{52EE49C0-74DB-4529-A509-81798690A8D8}" type="pres">
      <dgm:prSet presAssocID="{1B7EF6AE-5CF0-419C-B5CC-156B46847F4C}" presName="parSpace" presStyleCnt="0"/>
      <dgm:spPr/>
    </dgm:pt>
    <dgm:pt modelId="{E7AF973F-47C3-4403-A686-B2FA8ED46BBA}" type="pres">
      <dgm:prSet presAssocID="{1674FAF7-F34A-4A1A-98A7-7A9284B6FBF5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964821E-7F34-44F8-8727-18B67ECE52A7}" type="presOf" srcId="{44373B59-0E79-4489-AF34-145970C4DF4D}" destId="{17F3DA8B-7848-437D-ABB5-B016B9043057}" srcOrd="0" destOrd="0" presId="urn:microsoft.com/office/officeart/2005/8/layout/hChevron3"/>
    <dgm:cxn modelId="{F8D1654B-6376-4DA9-A556-08C21802A82D}" type="presOf" srcId="{1674FAF7-F34A-4A1A-98A7-7A9284B6FBF5}" destId="{E7AF973F-47C3-4403-A686-B2FA8ED46BBA}" srcOrd="0" destOrd="0" presId="urn:microsoft.com/office/officeart/2005/8/layout/hChevron3"/>
    <dgm:cxn modelId="{0F8BC271-AC45-4533-9B1B-680A46D496A5}" type="presOf" srcId="{11F4599A-D580-4EFA-A3C9-80CA219A95D9}" destId="{BF5904D3-FF2B-415F-B524-FEB0515B5C73}" srcOrd="0" destOrd="0" presId="urn:microsoft.com/office/officeart/2005/8/layout/hChevron3"/>
    <dgm:cxn modelId="{8B829874-DA10-48ED-93A6-769EF4DB5741}" srcId="{11F4599A-D580-4EFA-A3C9-80CA219A95D9}" destId="{CE3EB901-D4EC-41A2-BE15-2BFEFF8B8437}" srcOrd="1" destOrd="0" parTransId="{981D2B56-F1EF-422D-A9AF-97AFD05A98C7}" sibTransId="{1B7EF6AE-5CF0-419C-B5CC-156B46847F4C}"/>
    <dgm:cxn modelId="{29F02F85-D5A4-422F-973C-1730BD739184}" type="presOf" srcId="{CE3EB901-D4EC-41A2-BE15-2BFEFF8B8437}" destId="{6C522B71-D56A-449F-BCF9-9CFFCE09BA1D}" srcOrd="0" destOrd="0" presId="urn:microsoft.com/office/officeart/2005/8/layout/hChevron3"/>
    <dgm:cxn modelId="{18D68196-B620-405E-BEB8-42E7F9301CCB}" srcId="{11F4599A-D580-4EFA-A3C9-80CA219A95D9}" destId="{44373B59-0E79-4489-AF34-145970C4DF4D}" srcOrd="0" destOrd="0" parTransId="{C2F86333-EAA9-4B2E-848A-EDC4103C7572}" sibTransId="{E57781B5-8179-4148-951A-D3E5A1AB7FDC}"/>
    <dgm:cxn modelId="{6EDCF898-1DC3-4F80-90CC-1A039DF91E0A}" srcId="{11F4599A-D580-4EFA-A3C9-80CA219A95D9}" destId="{1674FAF7-F34A-4A1A-98A7-7A9284B6FBF5}" srcOrd="2" destOrd="0" parTransId="{98392059-5F16-4715-B77D-992BC0F382BC}" sibTransId="{05883F9B-7048-4E14-A3FE-402EC6E2893D}"/>
    <dgm:cxn modelId="{F514F0EA-1A8A-4EF3-8CBC-660893A42241}" type="presParOf" srcId="{BF5904D3-FF2B-415F-B524-FEB0515B5C73}" destId="{17F3DA8B-7848-437D-ABB5-B016B9043057}" srcOrd="0" destOrd="0" presId="urn:microsoft.com/office/officeart/2005/8/layout/hChevron3"/>
    <dgm:cxn modelId="{919707B4-C724-49A2-8D62-7FAC39E96312}" type="presParOf" srcId="{BF5904D3-FF2B-415F-B524-FEB0515B5C73}" destId="{664F26A3-796F-44A9-B09B-0C20735957F9}" srcOrd="1" destOrd="0" presId="urn:microsoft.com/office/officeart/2005/8/layout/hChevron3"/>
    <dgm:cxn modelId="{3D72577A-CC9E-4333-AE09-CE8B796F2986}" type="presParOf" srcId="{BF5904D3-FF2B-415F-B524-FEB0515B5C73}" destId="{6C522B71-D56A-449F-BCF9-9CFFCE09BA1D}" srcOrd="2" destOrd="0" presId="urn:microsoft.com/office/officeart/2005/8/layout/hChevron3"/>
    <dgm:cxn modelId="{026A5103-3188-47F7-A117-FE6AD8AF9C93}" type="presParOf" srcId="{BF5904D3-FF2B-415F-B524-FEB0515B5C73}" destId="{52EE49C0-74DB-4529-A509-81798690A8D8}" srcOrd="3" destOrd="0" presId="urn:microsoft.com/office/officeart/2005/8/layout/hChevron3"/>
    <dgm:cxn modelId="{F68DE2EE-2610-4B44-9754-9F4D543A382B}" type="presParOf" srcId="{BF5904D3-FF2B-415F-B524-FEB0515B5C73}" destId="{E7AF973F-47C3-4403-A686-B2FA8ED46BB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F4599A-D580-4EFA-A3C9-80CA219A95D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674FAF7-F34A-4A1A-98A7-7A9284B6FBF5}">
      <dgm:prSet phldrT="[Texte]" phldr="0"/>
      <dgm:spPr/>
      <dgm:t>
        <a:bodyPr/>
        <a:lstStyle/>
        <a:p>
          <a:pPr rtl="0"/>
          <a:r>
            <a:rPr lang="fr-FR">
              <a:latin typeface="Calibri"/>
              <a:cs typeface="Calibri"/>
            </a:rPr>
            <a:t>Word embedding</a:t>
          </a:r>
          <a:endParaRPr lang="fr-FR"/>
        </a:p>
      </dgm:t>
    </dgm:pt>
    <dgm:pt modelId="{98392059-5F16-4715-B77D-992BC0F382BC}" type="parTrans" cxnId="{6EDCF898-1DC3-4F80-90CC-1A039DF91E0A}">
      <dgm:prSet/>
      <dgm:spPr/>
    </dgm:pt>
    <dgm:pt modelId="{05883F9B-7048-4E14-A3FE-402EC6E2893D}" type="sibTrans" cxnId="{6EDCF898-1DC3-4F80-90CC-1A039DF91E0A}">
      <dgm:prSet/>
      <dgm:spPr/>
    </dgm:pt>
    <dgm:pt modelId="{44373B59-0E79-4489-AF34-145970C4DF4D}">
      <dgm:prSet phldr="0"/>
      <dgm:spPr/>
      <dgm:t>
        <a:bodyPr/>
        <a:lstStyle/>
        <a:p>
          <a:pPr rtl="0"/>
          <a:r>
            <a:rPr lang="fr-FR">
              <a:latin typeface="Calibri"/>
              <a:cs typeface="Calibri"/>
            </a:rPr>
            <a:t>Extraction txt (regex)</a:t>
          </a:r>
          <a:endParaRPr lang="en-US">
            <a:latin typeface="Calibri"/>
            <a:cs typeface="Calibri"/>
          </a:endParaRPr>
        </a:p>
      </dgm:t>
    </dgm:pt>
    <dgm:pt modelId="{C2F86333-EAA9-4B2E-848A-EDC4103C7572}" type="parTrans" cxnId="{18D68196-B620-405E-BEB8-42E7F9301CCB}">
      <dgm:prSet/>
      <dgm:spPr/>
    </dgm:pt>
    <dgm:pt modelId="{E57781B5-8179-4148-951A-D3E5A1AB7FDC}" type="sibTrans" cxnId="{18D68196-B620-405E-BEB8-42E7F9301CCB}">
      <dgm:prSet/>
      <dgm:spPr/>
    </dgm:pt>
    <dgm:pt modelId="{CE3EB901-D4EC-41A2-BE15-2BFEFF8B8437}">
      <dgm:prSet phldr="0"/>
      <dgm:spPr/>
      <dgm:t>
        <a:bodyPr/>
        <a:lstStyle/>
        <a:p>
          <a:pPr rtl="0"/>
          <a:r>
            <a:rPr lang="fr-FR">
              <a:latin typeface="Calibri"/>
              <a:cs typeface="Calibri"/>
            </a:rPr>
            <a:t>Nettoyage (stop </a:t>
          </a:r>
          <a:r>
            <a:rPr lang="fr-FR" err="1">
              <a:latin typeface="Calibri"/>
              <a:cs typeface="Calibri"/>
            </a:rPr>
            <a:t>words</a:t>
          </a:r>
          <a:r>
            <a:rPr lang="fr-FR">
              <a:latin typeface="Calibri"/>
              <a:cs typeface="Calibri"/>
            </a:rPr>
            <a:t>, lemmatisation, …)</a:t>
          </a:r>
        </a:p>
      </dgm:t>
    </dgm:pt>
    <dgm:pt modelId="{981D2B56-F1EF-422D-A9AF-97AFD05A98C7}" type="parTrans" cxnId="{8B829874-DA10-48ED-93A6-769EF4DB5741}">
      <dgm:prSet/>
      <dgm:spPr/>
    </dgm:pt>
    <dgm:pt modelId="{1B7EF6AE-5CF0-419C-B5CC-156B46847F4C}" type="sibTrans" cxnId="{8B829874-DA10-48ED-93A6-769EF4DB5741}">
      <dgm:prSet/>
      <dgm:spPr/>
    </dgm:pt>
    <dgm:pt modelId="{012A0A9A-A314-4652-B3F3-16DB139BE57C}">
      <dgm:prSet phldr="0"/>
      <dgm:spPr/>
      <dgm:t>
        <a:bodyPr/>
        <a:lstStyle/>
        <a:p>
          <a:pPr rtl="0"/>
          <a:r>
            <a:rPr lang="fr-FR">
              <a:latin typeface="Calibri"/>
              <a:cs typeface="Calibri"/>
            </a:rPr>
            <a:t>Création de séquence</a:t>
          </a:r>
        </a:p>
      </dgm:t>
    </dgm:pt>
    <dgm:pt modelId="{35AA8B42-D733-4236-A255-58681F013DBC}" type="parTrans" cxnId="{24804FF3-D3A1-4CBD-8994-69A2E74AACB9}">
      <dgm:prSet/>
      <dgm:spPr/>
    </dgm:pt>
    <dgm:pt modelId="{257015DD-6321-442E-9EBE-5460CB403E17}" type="sibTrans" cxnId="{24804FF3-D3A1-4CBD-8994-69A2E74AACB9}">
      <dgm:prSet/>
      <dgm:spPr/>
    </dgm:pt>
    <dgm:pt modelId="{BF5904D3-FF2B-415F-B524-FEB0515B5C73}" type="pres">
      <dgm:prSet presAssocID="{11F4599A-D580-4EFA-A3C9-80CA219A95D9}" presName="Name0" presStyleCnt="0">
        <dgm:presLayoutVars>
          <dgm:dir/>
          <dgm:resizeHandles val="exact"/>
        </dgm:presLayoutVars>
      </dgm:prSet>
      <dgm:spPr/>
    </dgm:pt>
    <dgm:pt modelId="{17F3DA8B-7848-437D-ABB5-B016B9043057}" type="pres">
      <dgm:prSet presAssocID="{44373B59-0E79-4489-AF34-145970C4DF4D}" presName="parTxOnly" presStyleLbl="node1" presStyleIdx="0" presStyleCnt="4">
        <dgm:presLayoutVars>
          <dgm:bulletEnabled val="1"/>
        </dgm:presLayoutVars>
      </dgm:prSet>
      <dgm:spPr/>
    </dgm:pt>
    <dgm:pt modelId="{664F26A3-796F-44A9-B09B-0C20735957F9}" type="pres">
      <dgm:prSet presAssocID="{E57781B5-8179-4148-951A-D3E5A1AB7FDC}" presName="parSpace" presStyleCnt="0"/>
      <dgm:spPr/>
    </dgm:pt>
    <dgm:pt modelId="{6C522B71-D56A-449F-BCF9-9CFFCE09BA1D}" type="pres">
      <dgm:prSet presAssocID="{CE3EB901-D4EC-41A2-BE15-2BFEFF8B8437}" presName="parTxOnly" presStyleLbl="node1" presStyleIdx="1" presStyleCnt="4">
        <dgm:presLayoutVars>
          <dgm:bulletEnabled val="1"/>
        </dgm:presLayoutVars>
      </dgm:prSet>
      <dgm:spPr/>
    </dgm:pt>
    <dgm:pt modelId="{52EE49C0-74DB-4529-A509-81798690A8D8}" type="pres">
      <dgm:prSet presAssocID="{1B7EF6AE-5CF0-419C-B5CC-156B46847F4C}" presName="parSpace" presStyleCnt="0"/>
      <dgm:spPr/>
    </dgm:pt>
    <dgm:pt modelId="{E7AF973F-47C3-4403-A686-B2FA8ED46BBA}" type="pres">
      <dgm:prSet presAssocID="{1674FAF7-F34A-4A1A-98A7-7A9284B6FBF5}" presName="parTxOnly" presStyleLbl="node1" presStyleIdx="2" presStyleCnt="4">
        <dgm:presLayoutVars>
          <dgm:bulletEnabled val="1"/>
        </dgm:presLayoutVars>
      </dgm:prSet>
      <dgm:spPr/>
    </dgm:pt>
    <dgm:pt modelId="{007ED76C-8610-4D22-8356-4D66460DBAB3}" type="pres">
      <dgm:prSet presAssocID="{05883F9B-7048-4E14-A3FE-402EC6E2893D}" presName="parSpace" presStyleCnt="0"/>
      <dgm:spPr/>
    </dgm:pt>
    <dgm:pt modelId="{70D2B7A3-133C-4CD0-94BD-8F8A3740491E}" type="pres">
      <dgm:prSet presAssocID="{012A0A9A-A314-4652-B3F3-16DB139BE57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D16EB0D-634B-43E9-B4DB-373F06595554}" type="presOf" srcId="{CE3EB901-D4EC-41A2-BE15-2BFEFF8B8437}" destId="{6C522B71-D56A-449F-BCF9-9CFFCE09BA1D}" srcOrd="0" destOrd="0" presId="urn:microsoft.com/office/officeart/2005/8/layout/hChevron3"/>
    <dgm:cxn modelId="{6A05EA16-4EF9-4F4D-82D4-F53E36A545E3}" type="presOf" srcId="{44373B59-0E79-4489-AF34-145970C4DF4D}" destId="{17F3DA8B-7848-437D-ABB5-B016B9043057}" srcOrd="0" destOrd="0" presId="urn:microsoft.com/office/officeart/2005/8/layout/hChevron3"/>
    <dgm:cxn modelId="{3119FB47-7625-46F0-AB21-903E911112D3}" type="presOf" srcId="{012A0A9A-A314-4652-B3F3-16DB139BE57C}" destId="{70D2B7A3-133C-4CD0-94BD-8F8A3740491E}" srcOrd="0" destOrd="0" presId="urn:microsoft.com/office/officeart/2005/8/layout/hChevron3"/>
    <dgm:cxn modelId="{0F8BC271-AC45-4533-9B1B-680A46D496A5}" type="presOf" srcId="{11F4599A-D580-4EFA-A3C9-80CA219A95D9}" destId="{BF5904D3-FF2B-415F-B524-FEB0515B5C73}" srcOrd="0" destOrd="0" presId="urn:microsoft.com/office/officeart/2005/8/layout/hChevron3"/>
    <dgm:cxn modelId="{8B829874-DA10-48ED-93A6-769EF4DB5741}" srcId="{11F4599A-D580-4EFA-A3C9-80CA219A95D9}" destId="{CE3EB901-D4EC-41A2-BE15-2BFEFF8B8437}" srcOrd="1" destOrd="0" parTransId="{981D2B56-F1EF-422D-A9AF-97AFD05A98C7}" sibTransId="{1B7EF6AE-5CF0-419C-B5CC-156B46847F4C}"/>
    <dgm:cxn modelId="{18D68196-B620-405E-BEB8-42E7F9301CCB}" srcId="{11F4599A-D580-4EFA-A3C9-80CA219A95D9}" destId="{44373B59-0E79-4489-AF34-145970C4DF4D}" srcOrd="0" destOrd="0" parTransId="{C2F86333-EAA9-4B2E-848A-EDC4103C7572}" sibTransId="{E57781B5-8179-4148-951A-D3E5A1AB7FDC}"/>
    <dgm:cxn modelId="{6EDCF898-1DC3-4F80-90CC-1A039DF91E0A}" srcId="{11F4599A-D580-4EFA-A3C9-80CA219A95D9}" destId="{1674FAF7-F34A-4A1A-98A7-7A9284B6FBF5}" srcOrd="2" destOrd="0" parTransId="{98392059-5F16-4715-B77D-992BC0F382BC}" sibTransId="{05883F9B-7048-4E14-A3FE-402EC6E2893D}"/>
    <dgm:cxn modelId="{24804FF3-D3A1-4CBD-8994-69A2E74AACB9}" srcId="{11F4599A-D580-4EFA-A3C9-80CA219A95D9}" destId="{012A0A9A-A314-4652-B3F3-16DB139BE57C}" srcOrd="3" destOrd="0" parTransId="{35AA8B42-D733-4236-A255-58681F013DBC}" sibTransId="{257015DD-6321-442E-9EBE-5460CB403E17}"/>
    <dgm:cxn modelId="{061EEEF6-78AF-47F8-A2E3-744CCBCEC77F}" type="presOf" srcId="{1674FAF7-F34A-4A1A-98A7-7A9284B6FBF5}" destId="{E7AF973F-47C3-4403-A686-B2FA8ED46BBA}" srcOrd="0" destOrd="0" presId="urn:microsoft.com/office/officeart/2005/8/layout/hChevron3"/>
    <dgm:cxn modelId="{33A0051D-5D7E-462F-8FE4-59219F42369F}" type="presParOf" srcId="{BF5904D3-FF2B-415F-B524-FEB0515B5C73}" destId="{17F3DA8B-7848-437D-ABB5-B016B9043057}" srcOrd="0" destOrd="0" presId="urn:microsoft.com/office/officeart/2005/8/layout/hChevron3"/>
    <dgm:cxn modelId="{DCB0F4DE-E2FE-49A9-9E1A-AD6B0FB440CF}" type="presParOf" srcId="{BF5904D3-FF2B-415F-B524-FEB0515B5C73}" destId="{664F26A3-796F-44A9-B09B-0C20735957F9}" srcOrd="1" destOrd="0" presId="urn:microsoft.com/office/officeart/2005/8/layout/hChevron3"/>
    <dgm:cxn modelId="{DD65EA66-53FA-46C6-8D24-1B482ABD39D1}" type="presParOf" srcId="{BF5904D3-FF2B-415F-B524-FEB0515B5C73}" destId="{6C522B71-D56A-449F-BCF9-9CFFCE09BA1D}" srcOrd="2" destOrd="0" presId="urn:microsoft.com/office/officeart/2005/8/layout/hChevron3"/>
    <dgm:cxn modelId="{BA5AB140-5915-4593-918A-94DC129DC950}" type="presParOf" srcId="{BF5904D3-FF2B-415F-B524-FEB0515B5C73}" destId="{52EE49C0-74DB-4529-A509-81798690A8D8}" srcOrd="3" destOrd="0" presId="urn:microsoft.com/office/officeart/2005/8/layout/hChevron3"/>
    <dgm:cxn modelId="{DC4C1D6A-0C2D-4C43-B24D-6DB46E4E6ACB}" type="presParOf" srcId="{BF5904D3-FF2B-415F-B524-FEB0515B5C73}" destId="{E7AF973F-47C3-4403-A686-B2FA8ED46BBA}" srcOrd="4" destOrd="0" presId="urn:microsoft.com/office/officeart/2005/8/layout/hChevron3"/>
    <dgm:cxn modelId="{506A59A2-B32F-4E06-92C7-EDFFD8BA0A8A}" type="presParOf" srcId="{BF5904D3-FF2B-415F-B524-FEB0515B5C73}" destId="{007ED76C-8610-4D22-8356-4D66460DBAB3}" srcOrd="5" destOrd="0" presId="urn:microsoft.com/office/officeart/2005/8/layout/hChevron3"/>
    <dgm:cxn modelId="{4BF1A8B6-3E5B-4F7E-8A8F-E6A59588029B}" type="presParOf" srcId="{BF5904D3-FF2B-415F-B524-FEB0515B5C73}" destId="{70D2B7A3-133C-4CD0-94BD-8F8A3740491E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815352-C0F0-4929-B6FE-EAAC6F46203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D4DF48-3356-47E7-8A2D-14FAC56F5B22}">
      <dgm:prSet/>
      <dgm:spPr/>
      <dgm:t>
        <a:bodyPr/>
        <a:lstStyle/>
        <a:p>
          <a:r>
            <a:rPr lang="fr-FR"/>
            <a:t>Data augmentation des images (symétrie, modification des contrastes, </a:t>
          </a:r>
          <a:r>
            <a:rPr lang="fr-FR" err="1"/>
            <a:t>etc</a:t>
          </a:r>
          <a:r>
            <a:rPr lang="fr-FR"/>
            <a:t>).</a:t>
          </a:r>
          <a:endParaRPr lang="en-US"/>
        </a:p>
      </dgm:t>
    </dgm:pt>
    <dgm:pt modelId="{85499C25-7090-4123-B009-956505CBC4B1}" type="parTrans" cxnId="{24DCAC28-E606-44AB-BFC9-9866D5004014}">
      <dgm:prSet/>
      <dgm:spPr/>
      <dgm:t>
        <a:bodyPr/>
        <a:lstStyle/>
        <a:p>
          <a:endParaRPr lang="en-US"/>
        </a:p>
      </dgm:t>
    </dgm:pt>
    <dgm:pt modelId="{964FB3F2-4E68-4AE9-A1D1-BAE074DC7B81}" type="sibTrans" cxnId="{24DCAC28-E606-44AB-BFC9-9866D5004014}">
      <dgm:prSet/>
      <dgm:spPr/>
      <dgm:t>
        <a:bodyPr/>
        <a:lstStyle/>
        <a:p>
          <a:endParaRPr lang="en-US"/>
        </a:p>
      </dgm:t>
    </dgm:pt>
    <dgm:pt modelId="{E0989F39-73C6-404E-A20D-7F5ECB833034}">
      <dgm:prSet/>
      <dgm:spPr/>
      <dgm:t>
        <a:bodyPr/>
        <a:lstStyle/>
        <a:p>
          <a:r>
            <a:rPr lang="fr-FR"/>
            <a:t>Data augmentation des légendes (avec des synonymes par exemple)</a:t>
          </a:r>
          <a:endParaRPr lang="en-US"/>
        </a:p>
      </dgm:t>
    </dgm:pt>
    <dgm:pt modelId="{F3E14468-1813-4883-A848-2D410FF68D4C}" type="parTrans" cxnId="{30E4AA08-7D01-4685-A433-057118EB7F74}">
      <dgm:prSet/>
      <dgm:spPr/>
      <dgm:t>
        <a:bodyPr/>
        <a:lstStyle/>
        <a:p>
          <a:endParaRPr lang="en-US"/>
        </a:p>
      </dgm:t>
    </dgm:pt>
    <dgm:pt modelId="{E303C165-A66D-4637-9CC2-54622FC82CB7}" type="sibTrans" cxnId="{30E4AA08-7D01-4685-A433-057118EB7F74}">
      <dgm:prSet/>
      <dgm:spPr/>
      <dgm:t>
        <a:bodyPr/>
        <a:lstStyle/>
        <a:p>
          <a:endParaRPr lang="en-US"/>
        </a:p>
      </dgm:t>
    </dgm:pt>
    <dgm:pt modelId="{8E9D6BE0-F8D3-4D0B-A61D-8278A4F95B19}">
      <dgm:prSet/>
      <dgm:spPr/>
      <dgm:t>
        <a:bodyPr/>
        <a:lstStyle/>
        <a:p>
          <a:r>
            <a:rPr lang="fr-FR"/>
            <a:t>Essayer un autre modèle de </a:t>
          </a:r>
          <a:r>
            <a:rPr lang="fr-FR" err="1"/>
            <a:t>word</a:t>
          </a:r>
          <a:r>
            <a:rPr lang="fr-FR"/>
            <a:t> </a:t>
          </a:r>
          <a:r>
            <a:rPr lang="fr-FR" err="1"/>
            <a:t>embedding</a:t>
          </a:r>
          <a:r>
            <a:rPr lang="fr-FR"/>
            <a:t> (</a:t>
          </a:r>
          <a:r>
            <a:rPr lang="fr-FR" err="1"/>
            <a:t>gensim</a:t>
          </a:r>
          <a:r>
            <a:rPr lang="fr-FR"/>
            <a:t>). </a:t>
          </a:r>
          <a:endParaRPr lang="en-US"/>
        </a:p>
      </dgm:t>
    </dgm:pt>
    <dgm:pt modelId="{73FC5063-2A40-47E6-9D33-61D3202B6982}" type="parTrans" cxnId="{08A85E51-E07A-4A94-A098-1F9139790B67}">
      <dgm:prSet/>
      <dgm:spPr/>
      <dgm:t>
        <a:bodyPr/>
        <a:lstStyle/>
        <a:p>
          <a:endParaRPr lang="en-US"/>
        </a:p>
      </dgm:t>
    </dgm:pt>
    <dgm:pt modelId="{7F460FFA-F82B-489C-A44F-7CDD0FCC0DA9}" type="sibTrans" cxnId="{08A85E51-E07A-4A94-A098-1F9139790B67}">
      <dgm:prSet/>
      <dgm:spPr/>
      <dgm:t>
        <a:bodyPr/>
        <a:lstStyle/>
        <a:p>
          <a:endParaRPr lang="en-US"/>
        </a:p>
      </dgm:t>
    </dgm:pt>
    <dgm:pt modelId="{7C028FD0-B299-49D7-9CA8-DE1E6753509F}">
      <dgm:prSet/>
      <dgm:spPr/>
      <dgm:t>
        <a:bodyPr/>
        <a:lstStyle/>
        <a:p>
          <a:r>
            <a:rPr lang="fr-FR"/>
            <a:t>Essayer d’autre modèle de </a:t>
          </a:r>
          <a:r>
            <a:rPr lang="fr-FR" err="1"/>
            <a:t>feature</a:t>
          </a:r>
          <a:r>
            <a:rPr lang="fr-FR"/>
            <a:t> extraction.</a:t>
          </a:r>
          <a:endParaRPr lang="en-US"/>
        </a:p>
      </dgm:t>
    </dgm:pt>
    <dgm:pt modelId="{1D01F0C3-53EF-402D-BFBB-06FD776847D4}" type="parTrans" cxnId="{28B3537E-954B-4180-A36D-02FF6FB2510D}">
      <dgm:prSet/>
      <dgm:spPr/>
      <dgm:t>
        <a:bodyPr/>
        <a:lstStyle/>
        <a:p>
          <a:endParaRPr lang="en-US"/>
        </a:p>
      </dgm:t>
    </dgm:pt>
    <dgm:pt modelId="{74FF79C9-DA80-46AC-9E02-13F4507D283A}" type="sibTrans" cxnId="{28B3537E-954B-4180-A36D-02FF6FB2510D}">
      <dgm:prSet/>
      <dgm:spPr/>
      <dgm:t>
        <a:bodyPr/>
        <a:lstStyle/>
        <a:p>
          <a:endParaRPr lang="en-US"/>
        </a:p>
      </dgm:t>
    </dgm:pt>
    <dgm:pt modelId="{16F19E23-BA27-4596-BF93-E6433E7E664F}">
      <dgm:prSet/>
      <dgm:spPr/>
      <dgm:t>
        <a:bodyPr/>
        <a:lstStyle/>
        <a:p>
          <a:r>
            <a:rPr lang="fr-FR"/>
            <a:t>Essayer un autre type de modèle de génération de légende. Avec des </a:t>
          </a:r>
          <a:r>
            <a:rPr lang="fr-FR" err="1"/>
            <a:t>transformers</a:t>
          </a:r>
          <a:r>
            <a:rPr lang="fr-FR"/>
            <a:t> par exemple. </a:t>
          </a:r>
          <a:endParaRPr lang="en-US"/>
        </a:p>
      </dgm:t>
    </dgm:pt>
    <dgm:pt modelId="{095E8CC5-594E-4DDA-A4A6-A174119BF365}" type="parTrans" cxnId="{2E319D83-A03C-4754-8737-25530758F4A0}">
      <dgm:prSet/>
      <dgm:spPr/>
      <dgm:t>
        <a:bodyPr/>
        <a:lstStyle/>
        <a:p>
          <a:endParaRPr lang="en-US"/>
        </a:p>
      </dgm:t>
    </dgm:pt>
    <dgm:pt modelId="{FE7C723E-7BA3-4E23-A1EC-202282623AF9}" type="sibTrans" cxnId="{2E319D83-A03C-4754-8737-25530758F4A0}">
      <dgm:prSet/>
      <dgm:spPr/>
      <dgm:t>
        <a:bodyPr/>
        <a:lstStyle/>
        <a:p>
          <a:endParaRPr lang="en-US"/>
        </a:p>
      </dgm:t>
    </dgm:pt>
    <dgm:pt modelId="{6C2D1BBF-FEE7-4BE7-B4C8-8D434B32D0B3}">
      <dgm:prSet/>
      <dgm:spPr/>
      <dgm:t>
        <a:bodyPr/>
        <a:lstStyle/>
        <a:p>
          <a:r>
            <a:rPr lang="fr-FR"/>
            <a:t>Tester d’autres paramètres d’entraînement (</a:t>
          </a:r>
          <a:r>
            <a:rPr lang="fr-FR" err="1"/>
            <a:t>optimizer</a:t>
          </a:r>
          <a:r>
            <a:rPr lang="fr-FR"/>
            <a:t>, </a:t>
          </a:r>
          <a:r>
            <a:rPr lang="fr-FR" err="1"/>
            <a:t>learning</a:t>
          </a:r>
          <a:r>
            <a:rPr lang="fr-FR"/>
            <a:t> rate, </a:t>
          </a:r>
          <a:r>
            <a:rPr lang="fr-FR" err="1"/>
            <a:t>epochs</a:t>
          </a:r>
          <a:r>
            <a:rPr lang="fr-FR"/>
            <a:t>)</a:t>
          </a:r>
          <a:endParaRPr lang="en-US"/>
        </a:p>
      </dgm:t>
    </dgm:pt>
    <dgm:pt modelId="{C1BFB58B-FC01-4D4F-B953-CBD1AF2FE9B0}" type="parTrans" cxnId="{96D45917-6809-40A9-B6FD-C3623CE41283}">
      <dgm:prSet/>
      <dgm:spPr/>
      <dgm:t>
        <a:bodyPr/>
        <a:lstStyle/>
        <a:p>
          <a:endParaRPr lang="en-US"/>
        </a:p>
      </dgm:t>
    </dgm:pt>
    <dgm:pt modelId="{9E9917F4-31C5-4781-BD3F-0560A9693EBD}" type="sibTrans" cxnId="{96D45917-6809-40A9-B6FD-C3623CE41283}">
      <dgm:prSet/>
      <dgm:spPr/>
      <dgm:t>
        <a:bodyPr/>
        <a:lstStyle/>
        <a:p>
          <a:endParaRPr lang="en-US"/>
        </a:p>
      </dgm:t>
    </dgm:pt>
    <dgm:pt modelId="{4C82797B-ED16-4DCC-B338-F3CA46EC7283}">
      <dgm:prSet/>
      <dgm:spPr/>
      <dgm:t>
        <a:bodyPr/>
        <a:lstStyle/>
        <a:p>
          <a:r>
            <a:rPr lang="fr-FR"/>
            <a:t>Modifier l’architecture de l’encodeur décodeur. </a:t>
          </a:r>
          <a:endParaRPr lang="en-US"/>
        </a:p>
      </dgm:t>
    </dgm:pt>
    <dgm:pt modelId="{85F97E27-12D6-4C74-A068-DEA10E85F8B3}" type="parTrans" cxnId="{70B99F23-2DCA-45DB-A503-A9A26F7A38D0}">
      <dgm:prSet/>
      <dgm:spPr/>
      <dgm:t>
        <a:bodyPr/>
        <a:lstStyle/>
        <a:p>
          <a:endParaRPr lang="en-US"/>
        </a:p>
      </dgm:t>
    </dgm:pt>
    <dgm:pt modelId="{1EFC1B3D-654D-452A-AC48-14C7901511BC}" type="sibTrans" cxnId="{70B99F23-2DCA-45DB-A503-A9A26F7A38D0}">
      <dgm:prSet/>
      <dgm:spPr/>
      <dgm:t>
        <a:bodyPr/>
        <a:lstStyle/>
        <a:p>
          <a:endParaRPr lang="en-US"/>
        </a:p>
      </dgm:t>
    </dgm:pt>
    <dgm:pt modelId="{723F2DE5-5F2D-497A-959F-9B3F99060C73}">
      <dgm:prSet/>
      <dgm:spPr/>
      <dgm:t>
        <a:bodyPr/>
        <a:lstStyle/>
        <a:p>
          <a:r>
            <a:rPr lang="fr-FR"/>
            <a:t>Mieux sélectionner les légendes d’entraînement</a:t>
          </a:r>
          <a:endParaRPr lang="en-US"/>
        </a:p>
      </dgm:t>
    </dgm:pt>
    <dgm:pt modelId="{609934E2-F996-4952-901A-E395C340A974}" type="parTrans" cxnId="{706F2FB2-6B22-4550-BCAD-7A260D6BE52F}">
      <dgm:prSet/>
      <dgm:spPr/>
      <dgm:t>
        <a:bodyPr/>
        <a:lstStyle/>
        <a:p>
          <a:endParaRPr lang="en-US"/>
        </a:p>
      </dgm:t>
    </dgm:pt>
    <dgm:pt modelId="{16A3FCAA-BB4F-4772-A5E8-56EDB13AD431}" type="sibTrans" cxnId="{706F2FB2-6B22-4550-BCAD-7A260D6BE52F}">
      <dgm:prSet/>
      <dgm:spPr/>
      <dgm:t>
        <a:bodyPr/>
        <a:lstStyle/>
        <a:p>
          <a:endParaRPr lang="en-US"/>
        </a:p>
      </dgm:t>
    </dgm:pt>
    <dgm:pt modelId="{0019996C-AB46-4E53-9465-6E010359D14F}">
      <dgm:prSet phldr="0"/>
      <dgm:spPr/>
      <dgm:t>
        <a:bodyPr/>
        <a:lstStyle/>
        <a:p>
          <a:pPr rtl="0"/>
          <a:r>
            <a:rPr lang="fr-FR">
              <a:solidFill>
                <a:srgbClr val="000000"/>
              </a:solidFill>
              <a:latin typeface="Calibri"/>
              <a:cs typeface="Calibri"/>
            </a:rPr>
            <a:t>Améliorer le tokenizer</a:t>
          </a:r>
          <a:endParaRPr lang="fr-FR">
            <a:latin typeface="Gill Sans MT" panose="020B0502020104020203"/>
          </a:endParaRPr>
        </a:p>
      </dgm:t>
    </dgm:pt>
    <dgm:pt modelId="{87C8B0CA-A4B1-4F92-B1AB-050DCCC4F948}" type="parTrans" cxnId="{2F7C3FBF-E832-4B5F-B473-A6589FC6DA09}">
      <dgm:prSet/>
      <dgm:spPr/>
    </dgm:pt>
    <dgm:pt modelId="{6AD27F0B-FA2D-473D-BC40-A4865ADE6AC7}" type="sibTrans" cxnId="{2F7C3FBF-E832-4B5F-B473-A6589FC6DA09}">
      <dgm:prSet/>
      <dgm:spPr/>
    </dgm:pt>
    <dgm:pt modelId="{8621FB13-68EC-47CD-B22D-FDB3FCE46D99}" type="pres">
      <dgm:prSet presAssocID="{FA815352-C0F0-4929-B6FE-EAAC6F462031}" presName="diagram" presStyleCnt="0">
        <dgm:presLayoutVars>
          <dgm:dir/>
          <dgm:resizeHandles val="exact"/>
        </dgm:presLayoutVars>
      </dgm:prSet>
      <dgm:spPr/>
    </dgm:pt>
    <dgm:pt modelId="{CC116D9E-1E86-4D8F-A692-E42D288F2D2A}" type="pres">
      <dgm:prSet presAssocID="{19D4DF48-3356-47E7-8A2D-14FAC56F5B22}" presName="node" presStyleLbl="node1" presStyleIdx="0" presStyleCnt="9">
        <dgm:presLayoutVars>
          <dgm:bulletEnabled val="1"/>
        </dgm:presLayoutVars>
      </dgm:prSet>
      <dgm:spPr/>
    </dgm:pt>
    <dgm:pt modelId="{0E0F7858-53FD-4CC0-8AE8-179FD2F5D28F}" type="pres">
      <dgm:prSet presAssocID="{964FB3F2-4E68-4AE9-A1D1-BAE074DC7B81}" presName="sibTrans" presStyleCnt="0"/>
      <dgm:spPr/>
    </dgm:pt>
    <dgm:pt modelId="{A2ECE871-3845-4C6B-B682-D87ACEF95AEA}" type="pres">
      <dgm:prSet presAssocID="{E0989F39-73C6-404E-A20D-7F5ECB833034}" presName="node" presStyleLbl="node1" presStyleIdx="1" presStyleCnt="9">
        <dgm:presLayoutVars>
          <dgm:bulletEnabled val="1"/>
        </dgm:presLayoutVars>
      </dgm:prSet>
      <dgm:spPr/>
    </dgm:pt>
    <dgm:pt modelId="{ABC5CAB0-2649-4D04-BBD3-A083CC304DF4}" type="pres">
      <dgm:prSet presAssocID="{E303C165-A66D-4637-9CC2-54622FC82CB7}" presName="sibTrans" presStyleCnt="0"/>
      <dgm:spPr/>
    </dgm:pt>
    <dgm:pt modelId="{2805A46C-B0E9-46ED-931C-FCCDA3004D25}" type="pres">
      <dgm:prSet presAssocID="{8E9D6BE0-F8D3-4D0B-A61D-8278A4F95B19}" presName="node" presStyleLbl="node1" presStyleIdx="2" presStyleCnt="9">
        <dgm:presLayoutVars>
          <dgm:bulletEnabled val="1"/>
        </dgm:presLayoutVars>
      </dgm:prSet>
      <dgm:spPr/>
    </dgm:pt>
    <dgm:pt modelId="{D2CC5051-B6CE-4E7A-AFFA-B69EA0336F7C}" type="pres">
      <dgm:prSet presAssocID="{7F460FFA-F82B-489C-A44F-7CDD0FCC0DA9}" presName="sibTrans" presStyleCnt="0"/>
      <dgm:spPr/>
    </dgm:pt>
    <dgm:pt modelId="{77C9880E-F321-4900-939B-8D026AA392B1}" type="pres">
      <dgm:prSet presAssocID="{7C028FD0-B299-49D7-9CA8-DE1E6753509F}" presName="node" presStyleLbl="node1" presStyleIdx="3" presStyleCnt="9">
        <dgm:presLayoutVars>
          <dgm:bulletEnabled val="1"/>
        </dgm:presLayoutVars>
      </dgm:prSet>
      <dgm:spPr/>
    </dgm:pt>
    <dgm:pt modelId="{A0805AED-AEBD-488F-9FC2-5FF5BCFA50D4}" type="pres">
      <dgm:prSet presAssocID="{74FF79C9-DA80-46AC-9E02-13F4507D283A}" presName="sibTrans" presStyleCnt="0"/>
      <dgm:spPr/>
    </dgm:pt>
    <dgm:pt modelId="{7700C545-D2B7-41B7-9CD8-05AD3AC51E10}" type="pres">
      <dgm:prSet presAssocID="{16F19E23-BA27-4596-BF93-E6433E7E664F}" presName="node" presStyleLbl="node1" presStyleIdx="4" presStyleCnt="9">
        <dgm:presLayoutVars>
          <dgm:bulletEnabled val="1"/>
        </dgm:presLayoutVars>
      </dgm:prSet>
      <dgm:spPr/>
    </dgm:pt>
    <dgm:pt modelId="{029FA3B8-9F07-4421-8F88-B86D9FA970BE}" type="pres">
      <dgm:prSet presAssocID="{FE7C723E-7BA3-4E23-A1EC-202282623AF9}" presName="sibTrans" presStyleCnt="0"/>
      <dgm:spPr/>
    </dgm:pt>
    <dgm:pt modelId="{987B5D0A-ADB6-4FF9-8127-CF8E1CA7E04A}" type="pres">
      <dgm:prSet presAssocID="{6C2D1BBF-FEE7-4BE7-B4C8-8D434B32D0B3}" presName="node" presStyleLbl="node1" presStyleIdx="5" presStyleCnt="9">
        <dgm:presLayoutVars>
          <dgm:bulletEnabled val="1"/>
        </dgm:presLayoutVars>
      </dgm:prSet>
      <dgm:spPr/>
    </dgm:pt>
    <dgm:pt modelId="{1C2370BF-F1B2-4911-8F9B-0461BAFBE300}" type="pres">
      <dgm:prSet presAssocID="{9E9917F4-31C5-4781-BD3F-0560A9693EBD}" presName="sibTrans" presStyleCnt="0"/>
      <dgm:spPr/>
    </dgm:pt>
    <dgm:pt modelId="{0F91716B-6097-4CF5-97D3-0A45FE4CC145}" type="pres">
      <dgm:prSet presAssocID="{4C82797B-ED16-4DCC-B338-F3CA46EC7283}" presName="node" presStyleLbl="node1" presStyleIdx="6" presStyleCnt="9">
        <dgm:presLayoutVars>
          <dgm:bulletEnabled val="1"/>
        </dgm:presLayoutVars>
      </dgm:prSet>
      <dgm:spPr/>
    </dgm:pt>
    <dgm:pt modelId="{B0BB2B31-65EB-4E76-9A59-F24B19B7A989}" type="pres">
      <dgm:prSet presAssocID="{1EFC1B3D-654D-452A-AC48-14C7901511BC}" presName="sibTrans" presStyleCnt="0"/>
      <dgm:spPr/>
    </dgm:pt>
    <dgm:pt modelId="{3A097F45-1386-4453-BB90-C3DC1282B55F}" type="pres">
      <dgm:prSet presAssocID="{723F2DE5-5F2D-497A-959F-9B3F99060C73}" presName="node" presStyleLbl="node1" presStyleIdx="7" presStyleCnt="9">
        <dgm:presLayoutVars>
          <dgm:bulletEnabled val="1"/>
        </dgm:presLayoutVars>
      </dgm:prSet>
      <dgm:spPr/>
    </dgm:pt>
    <dgm:pt modelId="{B86A1A05-8113-49B7-8AEA-B12AC0BCA1AA}" type="pres">
      <dgm:prSet presAssocID="{16A3FCAA-BB4F-4772-A5E8-56EDB13AD431}" presName="sibTrans" presStyleCnt="0"/>
      <dgm:spPr/>
    </dgm:pt>
    <dgm:pt modelId="{4D7CA992-05A1-4B33-B20F-572D8DF4BACC}" type="pres">
      <dgm:prSet presAssocID="{0019996C-AB46-4E53-9465-6E010359D14F}" presName="node" presStyleLbl="node1" presStyleIdx="8" presStyleCnt="9">
        <dgm:presLayoutVars>
          <dgm:bulletEnabled val="1"/>
        </dgm:presLayoutVars>
      </dgm:prSet>
      <dgm:spPr/>
    </dgm:pt>
  </dgm:ptLst>
  <dgm:cxnLst>
    <dgm:cxn modelId="{30E4AA08-7D01-4685-A433-057118EB7F74}" srcId="{FA815352-C0F0-4929-B6FE-EAAC6F462031}" destId="{E0989F39-73C6-404E-A20D-7F5ECB833034}" srcOrd="1" destOrd="0" parTransId="{F3E14468-1813-4883-A848-2D410FF68D4C}" sibTransId="{E303C165-A66D-4637-9CC2-54622FC82CB7}"/>
    <dgm:cxn modelId="{96D45917-6809-40A9-B6FD-C3623CE41283}" srcId="{FA815352-C0F0-4929-B6FE-EAAC6F462031}" destId="{6C2D1BBF-FEE7-4BE7-B4C8-8D434B32D0B3}" srcOrd="5" destOrd="0" parTransId="{C1BFB58B-FC01-4D4F-B953-CBD1AF2FE9B0}" sibTransId="{9E9917F4-31C5-4781-BD3F-0560A9693EBD}"/>
    <dgm:cxn modelId="{6330D71E-8B19-494D-A64F-06E6C3643038}" type="presOf" srcId="{6C2D1BBF-FEE7-4BE7-B4C8-8D434B32D0B3}" destId="{987B5D0A-ADB6-4FF9-8127-CF8E1CA7E04A}" srcOrd="0" destOrd="0" presId="urn:microsoft.com/office/officeart/2005/8/layout/default"/>
    <dgm:cxn modelId="{70B99F23-2DCA-45DB-A503-A9A26F7A38D0}" srcId="{FA815352-C0F0-4929-B6FE-EAAC6F462031}" destId="{4C82797B-ED16-4DCC-B338-F3CA46EC7283}" srcOrd="6" destOrd="0" parTransId="{85F97E27-12D6-4C74-A068-DEA10E85F8B3}" sibTransId="{1EFC1B3D-654D-452A-AC48-14C7901511BC}"/>
    <dgm:cxn modelId="{24DCAC28-E606-44AB-BFC9-9866D5004014}" srcId="{FA815352-C0F0-4929-B6FE-EAAC6F462031}" destId="{19D4DF48-3356-47E7-8A2D-14FAC56F5B22}" srcOrd="0" destOrd="0" parTransId="{85499C25-7090-4123-B009-956505CBC4B1}" sibTransId="{964FB3F2-4E68-4AE9-A1D1-BAE074DC7B81}"/>
    <dgm:cxn modelId="{08A85E51-E07A-4A94-A098-1F9139790B67}" srcId="{FA815352-C0F0-4929-B6FE-EAAC6F462031}" destId="{8E9D6BE0-F8D3-4D0B-A61D-8278A4F95B19}" srcOrd="2" destOrd="0" parTransId="{73FC5063-2A40-47E6-9D33-61D3202B6982}" sibTransId="{7F460FFA-F82B-489C-A44F-7CDD0FCC0DA9}"/>
    <dgm:cxn modelId="{53472272-368E-4F78-A6AA-CA95784A20E0}" type="presOf" srcId="{8E9D6BE0-F8D3-4D0B-A61D-8278A4F95B19}" destId="{2805A46C-B0E9-46ED-931C-FCCDA3004D25}" srcOrd="0" destOrd="0" presId="urn:microsoft.com/office/officeart/2005/8/layout/default"/>
    <dgm:cxn modelId="{28B3537E-954B-4180-A36D-02FF6FB2510D}" srcId="{FA815352-C0F0-4929-B6FE-EAAC6F462031}" destId="{7C028FD0-B299-49D7-9CA8-DE1E6753509F}" srcOrd="3" destOrd="0" parTransId="{1D01F0C3-53EF-402D-BFBB-06FD776847D4}" sibTransId="{74FF79C9-DA80-46AC-9E02-13F4507D283A}"/>
    <dgm:cxn modelId="{2E319D83-A03C-4754-8737-25530758F4A0}" srcId="{FA815352-C0F0-4929-B6FE-EAAC6F462031}" destId="{16F19E23-BA27-4596-BF93-E6433E7E664F}" srcOrd="4" destOrd="0" parTransId="{095E8CC5-594E-4DDA-A4A6-A174119BF365}" sibTransId="{FE7C723E-7BA3-4E23-A1EC-202282623AF9}"/>
    <dgm:cxn modelId="{DE81598B-0B8F-4DC6-AB90-309D29550A77}" type="presOf" srcId="{0019996C-AB46-4E53-9465-6E010359D14F}" destId="{4D7CA992-05A1-4B33-B20F-572D8DF4BACC}" srcOrd="0" destOrd="0" presId="urn:microsoft.com/office/officeart/2005/8/layout/default"/>
    <dgm:cxn modelId="{F483288D-0D09-46FA-8D2D-1AC94B13E9B5}" type="presOf" srcId="{FA815352-C0F0-4929-B6FE-EAAC6F462031}" destId="{8621FB13-68EC-47CD-B22D-FDB3FCE46D99}" srcOrd="0" destOrd="0" presId="urn:microsoft.com/office/officeart/2005/8/layout/default"/>
    <dgm:cxn modelId="{32676890-C881-4CF4-8089-015ED485315D}" type="presOf" srcId="{19D4DF48-3356-47E7-8A2D-14FAC56F5B22}" destId="{CC116D9E-1E86-4D8F-A692-E42D288F2D2A}" srcOrd="0" destOrd="0" presId="urn:microsoft.com/office/officeart/2005/8/layout/default"/>
    <dgm:cxn modelId="{7046C99C-82E7-4C42-8568-0FE7A84382D5}" type="presOf" srcId="{16F19E23-BA27-4596-BF93-E6433E7E664F}" destId="{7700C545-D2B7-41B7-9CD8-05AD3AC51E10}" srcOrd="0" destOrd="0" presId="urn:microsoft.com/office/officeart/2005/8/layout/default"/>
    <dgm:cxn modelId="{175C5AA8-591D-4FB9-ADF2-28F421A6461E}" type="presOf" srcId="{4C82797B-ED16-4DCC-B338-F3CA46EC7283}" destId="{0F91716B-6097-4CF5-97D3-0A45FE4CC145}" srcOrd="0" destOrd="0" presId="urn:microsoft.com/office/officeart/2005/8/layout/default"/>
    <dgm:cxn modelId="{2A0D43AD-5A76-4DB5-A840-A2477F2B1D4E}" type="presOf" srcId="{E0989F39-73C6-404E-A20D-7F5ECB833034}" destId="{A2ECE871-3845-4C6B-B682-D87ACEF95AEA}" srcOrd="0" destOrd="0" presId="urn:microsoft.com/office/officeart/2005/8/layout/default"/>
    <dgm:cxn modelId="{706F2FB2-6B22-4550-BCAD-7A260D6BE52F}" srcId="{FA815352-C0F0-4929-B6FE-EAAC6F462031}" destId="{723F2DE5-5F2D-497A-959F-9B3F99060C73}" srcOrd="7" destOrd="0" parTransId="{609934E2-F996-4952-901A-E395C340A974}" sibTransId="{16A3FCAA-BB4F-4772-A5E8-56EDB13AD431}"/>
    <dgm:cxn modelId="{2F7C3FBF-E832-4B5F-B473-A6589FC6DA09}" srcId="{FA815352-C0F0-4929-B6FE-EAAC6F462031}" destId="{0019996C-AB46-4E53-9465-6E010359D14F}" srcOrd="8" destOrd="0" parTransId="{87C8B0CA-A4B1-4F92-B1AB-050DCCC4F948}" sibTransId="{6AD27F0B-FA2D-473D-BC40-A4865ADE6AC7}"/>
    <dgm:cxn modelId="{7B5F53C7-F28C-4C7C-A3EE-89579F6389CD}" type="presOf" srcId="{723F2DE5-5F2D-497A-959F-9B3F99060C73}" destId="{3A097F45-1386-4453-BB90-C3DC1282B55F}" srcOrd="0" destOrd="0" presId="urn:microsoft.com/office/officeart/2005/8/layout/default"/>
    <dgm:cxn modelId="{349CF0FC-4676-4CE9-8B77-1705B9E2F0B3}" type="presOf" srcId="{7C028FD0-B299-49D7-9CA8-DE1E6753509F}" destId="{77C9880E-F321-4900-939B-8D026AA392B1}" srcOrd="0" destOrd="0" presId="urn:microsoft.com/office/officeart/2005/8/layout/default"/>
    <dgm:cxn modelId="{BC672CA7-0DA3-43B6-B55E-9A451B0E5F98}" type="presParOf" srcId="{8621FB13-68EC-47CD-B22D-FDB3FCE46D99}" destId="{CC116D9E-1E86-4D8F-A692-E42D288F2D2A}" srcOrd="0" destOrd="0" presId="urn:microsoft.com/office/officeart/2005/8/layout/default"/>
    <dgm:cxn modelId="{BE500B66-5F5A-4783-8269-6A1BC28A7424}" type="presParOf" srcId="{8621FB13-68EC-47CD-B22D-FDB3FCE46D99}" destId="{0E0F7858-53FD-4CC0-8AE8-179FD2F5D28F}" srcOrd="1" destOrd="0" presId="urn:microsoft.com/office/officeart/2005/8/layout/default"/>
    <dgm:cxn modelId="{03010EAC-4551-439E-9DBB-D57C407B1B99}" type="presParOf" srcId="{8621FB13-68EC-47CD-B22D-FDB3FCE46D99}" destId="{A2ECE871-3845-4C6B-B682-D87ACEF95AEA}" srcOrd="2" destOrd="0" presId="urn:microsoft.com/office/officeart/2005/8/layout/default"/>
    <dgm:cxn modelId="{0DDCEB79-8857-4744-9903-FAFE6913B81F}" type="presParOf" srcId="{8621FB13-68EC-47CD-B22D-FDB3FCE46D99}" destId="{ABC5CAB0-2649-4D04-BBD3-A083CC304DF4}" srcOrd="3" destOrd="0" presId="urn:microsoft.com/office/officeart/2005/8/layout/default"/>
    <dgm:cxn modelId="{4C49A61A-52CF-44CA-9C7C-1E3D3A78AA99}" type="presParOf" srcId="{8621FB13-68EC-47CD-B22D-FDB3FCE46D99}" destId="{2805A46C-B0E9-46ED-931C-FCCDA3004D25}" srcOrd="4" destOrd="0" presId="urn:microsoft.com/office/officeart/2005/8/layout/default"/>
    <dgm:cxn modelId="{B6CA15A2-3C78-4BFD-BA82-528DF32B4567}" type="presParOf" srcId="{8621FB13-68EC-47CD-B22D-FDB3FCE46D99}" destId="{D2CC5051-B6CE-4E7A-AFFA-B69EA0336F7C}" srcOrd="5" destOrd="0" presId="urn:microsoft.com/office/officeart/2005/8/layout/default"/>
    <dgm:cxn modelId="{0240073E-9524-49CD-A22E-89140B9A409B}" type="presParOf" srcId="{8621FB13-68EC-47CD-B22D-FDB3FCE46D99}" destId="{77C9880E-F321-4900-939B-8D026AA392B1}" srcOrd="6" destOrd="0" presId="urn:microsoft.com/office/officeart/2005/8/layout/default"/>
    <dgm:cxn modelId="{DCFB956E-687A-4F35-8A0C-CCF8FBF075EB}" type="presParOf" srcId="{8621FB13-68EC-47CD-B22D-FDB3FCE46D99}" destId="{A0805AED-AEBD-488F-9FC2-5FF5BCFA50D4}" srcOrd="7" destOrd="0" presId="urn:microsoft.com/office/officeart/2005/8/layout/default"/>
    <dgm:cxn modelId="{9169B1EF-FF13-46D5-AE33-AA3DC3CF9463}" type="presParOf" srcId="{8621FB13-68EC-47CD-B22D-FDB3FCE46D99}" destId="{7700C545-D2B7-41B7-9CD8-05AD3AC51E10}" srcOrd="8" destOrd="0" presId="urn:microsoft.com/office/officeart/2005/8/layout/default"/>
    <dgm:cxn modelId="{8FC7AFBE-2966-4E37-ADA1-A1A0CEC933B8}" type="presParOf" srcId="{8621FB13-68EC-47CD-B22D-FDB3FCE46D99}" destId="{029FA3B8-9F07-4421-8F88-B86D9FA970BE}" srcOrd="9" destOrd="0" presId="urn:microsoft.com/office/officeart/2005/8/layout/default"/>
    <dgm:cxn modelId="{8404D510-CFD5-4B0F-AC78-931DBB3CC4AB}" type="presParOf" srcId="{8621FB13-68EC-47CD-B22D-FDB3FCE46D99}" destId="{987B5D0A-ADB6-4FF9-8127-CF8E1CA7E04A}" srcOrd="10" destOrd="0" presId="urn:microsoft.com/office/officeart/2005/8/layout/default"/>
    <dgm:cxn modelId="{C85C435F-2A47-485E-9892-DD377881D8B0}" type="presParOf" srcId="{8621FB13-68EC-47CD-B22D-FDB3FCE46D99}" destId="{1C2370BF-F1B2-4911-8F9B-0461BAFBE300}" srcOrd="11" destOrd="0" presId="urn:microsoft.com/office/officeart/2005/8/layout/default"/>
    <dgm:cxn modelId="{50AF6C6F-AB86-4B86-B9E0-59250718FAD2}" type="presParOf" srcId="{8621FB13-68EC-47CD-B22D-FDB3FCE46D99}" destId="{0F91716B-6097-4CF5-97D3-0A45FE4CC145}" srcOrd="12" destOrd="0" presId="urn:microsoft.com/office/officeart/2005/8/layout/default"/>
    <dgm:cxn modelId="{55EB49CA-DFE6-4017-B2B2-350364C7518B}" type="presParOf" srcId="{8621FB13-68EC-47CD-B22D-FDB3FCE46D99}" destId="{B0BB2B31-65EB-4E76-9A59-F24B19B7A989}" srcOrd="13" destOrd="0" presId="urn:microsoft.com/office/officeart/2005/8/layout/default"/>
    <dgm:cxn modelId="{126B2B55-0930-42B9-944C-6319C7359342}" type="presParOf" srcId="{8621FB13-68EC-47CD-B22D-FDB3FCE46D99}" destId="{3A097F45-1386-4453-BB90-C3DC1282B55F}" srcOrd="14" destOrd="0" presId="urn:microsoft.com/office/officeart/2005/8/layout/default"/>
    <dgm:cxn modelId="{1E37AA12-BDF2-47AA-AEFB-614F12DB92CA}" type="presParOf" srcId="{8621FB13-68EC-47CD-B22D-FDB3FCE46D99}" destId="{B86A1A05-8113-49B7-8AEA-B12AC0BCA1AA}" srcOrd="15" destOrd="0" presId="urn:microsoft.com/office/officeart/2005/8/layout/default"/>
    <dgm:cxn modelId="{2857602D-34E8-4B10-9F1D-96970705E4A0}" type="presParOf" srcId="{8621FB13-68EC-47CD-B22D-FDB3FCE46D99}" destId="{4D7CA992-05A1-4B33-B20F-572D8DF4BAC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FBF7D1-F03E-4281-B4DD-1A65FA82A3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D94771-CD86-4F33-B7B6-7B83E7FCDD50}">
      <dgm:prSet/>
      <dgm:spPr/>
      <dgm:t>
        <a:bodyPr/>
        <a:lstStyle/>
        <a:p>
          <a:r>
            <a:rPr lang="fr-FR"/>
            <a:t>Gap technique</a:t>
          </a:r>
          <a:endParaRPr lang="en-US"/>
        </a:p>
      </dgm:t>
    </dgm:pt>
    <dgm:pt modelId="{09BBF733-7F0C-49DD-8FFF-7804907EEA98}" type="parTrans" cxnId="{A2D08C30-B7CB-434D-9A25-82C6ECBE9A0D}">
      <dgm:prSet/>
      <dgm:spPr/>
      <dgm:t>
        <a:bodyPr/>
        <a:lstStyle/>
        <a:p>
          <a:endParaRPr lang="en-US"/>
        </a:p>
      </dgm:t>
    </dgm:pt>
    <dgm:pt modelId="{8DD68986-E79C-48A9-AF50-4475FBFEA9EE}" type="sibTrans" cxnId="{A2D08C30-B7CB-434D-9A25-82C6ECBE9A0D}">
      <dgm:prSet/>
      <dgm:spPr/>
      <dgm:t>
        <a:bodyPr/>
        <a:lstStyle/>
        <a:p>
          <a:endParaRPr lang="en-US"/>
        </a:p>
      </dgm:t>
    </dgm:pt>
    <dgm:pt modelId="{1CE1747D-C487-42C4-81B4-47C07ABA116E}">
      <dgm:prSet/>
      <dgm:spPr/>
      <dgm:t>
        <a:bodyPr/>
        <a:lstStyle/>
        <a:p>
          <a:r>
            <a:rPr lang="fr-FR"/>
            <a:t>Puissance de calcul</a:t>
          </a:r>
          <a:endParaRPr lang="en-US"/>
        </a:p>
      </dgm:t>
    </dgm:pt>
    <dgm:pt modelId="{A01EC2BB-BC45-4012-A10A-0504F1B85DD3}" type="parTrans" cxnId="{98EC9B9A-8EE8-4055-8797-EC4B71BDB14A}">
      <dgm:prSet/>
      <dgm:spPr/>
      <dgm:t>
        <a:bodyPr/>
        <a:lstStyle/>
        <a:p>
          <a:endParaRPr lang="en-US"/>
        </a:p>
      </dgm:t>
    </dgm:pt>
    <dgm:pt modelId="{A2202A33-6356-4CA7-8DB8-137A6AACA09E}" type="sibTrans" cxnId="{98EC9B9A-8EE8-4055-8797-EC4B71BDB14A}">
      <dgm:prSet/>
      <dgm:spPr/>
      <dgm:t>
        <a:bodyPr/>
        <a:lstStyle/>
        <a:p>
          <a:endParaRPr lang="en-US"/>
        </a:p>
      </dgm:t>
    </dgm:pt>
    <dgm:pt modelId="{40330856-E40F-499B-9A28-D97B6E8CCC09}" type="pres">
      <dgm:prSet presAssocID="{0BFBF7D1-F03E-4281-B4DD-1A65FA82A3CE}" presName="root" presStyleCnt="0">
        <dgm:presLayoutVars>
          <dgm:dir/>
          <dgm:resizeHandles val="exact"/>
        </dgm:presLayoutVars>
      </dgm:prSet>
      <dgm:spPr/>
    </dgm:pt>
    <dgm:pt modelId="{EA7197B4-240B-4F15-9692-4A485566044D}" type="pres">
      <dgm:prSet presAssocID="{DDD94771-CD86-4F33-B7B6-7B83E7FCDD50}" presName="compNode" presStyleCnt="0"/>
      <dgm:spPr/>
    </dgm:pt>
    <dgm:pt modelId="{F67654F3-19B9-44EE-90EF-AEB8FB316958}" type="pres">
      <dgm:prSet presAssocID="{DDD94771-CD86-4F33-B7B6-7B83E7FCDD5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68F51F6A-613C-4BE6-8F0C-63D95423DD0E}" type="pres">
      <dgm:prSet presAssocID="{DDD94771-CD86-4F33-B7B6-7B83E7FCDD50}" presName="spaceRect" presStyleCnt="0"/>
      <dgm:spPr/>
    </dgm:pt>
    <dgm:pt modelId="{1AC17B4C-730F-4473-A1FB-1BF07A2739E6}" type="pres">
      <dgm:prSet presAssocID="{DDD94771-CD86-4F33-B7B6-7B83E7FCDD50}" presName="textRect" presStyleLbl="revTx" presStyleIdx="0" presStyleCnt="2">
        <dgm:presLayoutVars>
          <dgm:chMax val="1"/>
          <dgm:chPref val="1"/>
        </dgm:presLayoutVars>
      </dgm:prSet>
      <dgm:spPr/>
    </dgm:pt>
    <dgm:pt modelId="{0FAA8AF6-8680-4149-B694-CF5CA5E4E38B}" type="pres">
      <dgm:prSet presAssocID="{8DD68986-E79C-48A9-AF50-4475FBFEA9EE}" presName="sibTrans" presStyleCnt="0"/>
      <dgm:spPr/>
    </dgm:pt>
    <dgm:pt modelId="{68BE39D5-D631-4543-8C05-FB278F78DB59}" type="pres">
      <dgm:prSet presAssocID="{1CE1747D-C487-42C4-81B4-47C07ABA116E}" presName="compNode" presStyleCnt="0"/>
      <dgm:spPr/>
    </dgm:pt>
    <dgm:pt modelId="{03082897-FEE1-4410-807F-88CE611A9967}" type="pres">
      <dgm:prSet presAssocID="{1CE1747D-C487-42C4-81B4-47C07ABA11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16075AC4-CED4-49B0-9C7D-B9E92407363A}" type="pres">
      <dgm:prSet presAssocID="{1CE1747D-C487-42C4-81B4-47C07ABA116E}" presName="spaceRect" presStyleCnt="0"/>
      <dgm:spPr/>
    </dgm:pt>
    <dgm:pt modelId="{B4BDFA25-9EBD-40F8-90ED-DBFCE8508291}" type="pres">
      <dgm:prSet presAssocID="{1CE1747D-C487-42C4-81B4-47C07ABA11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2D08C30-B7CB-434D-9A25-82C6ECBE9A0D}" srcId="{0BFBF7D1-F03E-4281-B4DD-1A65FA82A3CE}" destId="{DDD94771-CD86-4F33-B7B6-7B83E7FCDD50}" srcOrd="0" destOrd="0" parTransId="{09BBF733-7F0C-49DD-8FFF-7804907EEA98}" sibTransId="{8DD68986-E79C-48A9-AF50-4475FBFEA9EE}"/>
    <dgm:cxn modelId="{1656E443-046F-4659-A799-3108B4D31CF1}" type="presOf" srcId="{1CE1747D-C487-42C4-81B4-47C07ABA116E}" destId="{B4BDFA25-9EBD-40F8-90ED-DBFCE8508291}" srcOrd="0" destOrd="0" presId="urn:microsoft.com/office/officeart/2018/2/layout/IconLabelList"/>
    <dgm:cxn modelId="{98EC9B9A-8EE8-4055-8797-EC4B71BDB14A}" srcId="{0BFBF7D1-F03E-4281-B4DD-1A65FA82A3CE}" destId="{1CE1747D-C487-42C4-81B4-47C07ABA116E}" srcOrd="1" destOrd="0" parTransId="{A01EC2BB-BC45-4012-A10A-0504F1B85DD3}" sibTransId="{A2202A33-6356-4CA7-8DB8-137A6AACA09E}"/>
    <dgm:cxn modelId="{76C062BD-80FA-42C9-B3A1-8C3420C33CC1}" type="presOf" srcId="{0BFBF7D1-F03E-4281-B4DD-1A65FA82A3CE}" destId="{40330856-E40F-499B-9A28-D97B6E8CCC09}" srcOrd="0" destOrd="0" presId="urn:microsoft.com/office/officeart/2018/2/layout/IconLabelList"/>
    <dgm:cxn modelId="{73CE54D3-7C89-429D-9DF1-60A195451608}" type="presOf" srcId="{DDD94771-CD86-4F33-B7B6-7B83E7FCDD50}" destId="{1AC17B4C-730F-4473-A1FB-1BF07A2739E6}" srcOrd="0" destOrd="0" presId="urn:microsoft.com/office/officeart/2018/2/layout/IconLabelList"/>
    <dgm:cxn modelId="{70596311-0622-4AB6-828C-298305A88A17}" type="presParOf" srcId="{40330856-E40F-499B-9A28-D97B6E8CCC09}" destId="{EA7197B4-240B-4F15-9692-4A485566044D}" srcOrd="0" destOrd="0" presId="urn:microsoft.com/office/officeart/2018/2/layout/IconLabelList"/>
    <dgm:cxn modelId="{F65BFEF1-623B-4AB3-BA60-58752EF473DB}" type="presParOf" srcId="{EA7197B4-240B-4F15-9692-4A485566044D}" destId="{F67654F3-19B9-44EE-90EF-AEB8FB316958}" srcOrd="0" destOrd="0" presId="urn:microsoft.com/office/officeart/2018/2/layout/IconLabelList"/>
    <dgm:cxn modelId="{80AAC989-0843-46E1-8D65-E0853E6B3318}" type="presParOf" srcId="{EA7197B4-240B-4F15-9692-4A485566044D}" destId="{68F51F6A-613C-4BE6-8F0C-63D95423DD0E}" srcOrd="1" destOrd="0" presId="urn:microsoft.com/office/officeart/2018/2/layout/IconLabelList"/>
    <dgm:cxn modelId="{31516DCF-A4C3-40B8-8FD1-8CAB3B90F634}" type="presParOf" srcId="{EA7197B4-240B-4F15-9692-4A485566044D}" destId="{1AC17B4C-730F-4473-A1FB-1BF07A2739E6}" srcOrd="2" destOrd="0" presId="urn:microsoft.com/office/officeart/2018/2/layout/IconLabelList"/>
    <dgm:cxn modelId="{FB8BC952-F4DA-4B6C-B1B9-1EC033D0FEE4}" type="presParOf" srcId="{40330856-E40F-499B-9A28-D97B6E8CCC09}" destId="{0FAA8AF6-8680-4149-B694-CF5CA5E4E38B}" srcOrd="1" destOrd="0" presId="urn:microsoft.com/office/officeart/2018/2/layout/IconLabelList"/>
    <dgm:cxn modelId="{014987AD-30CF-4843-AE14-F97356974778}" type="presParOf" srcId="{40330856-E40F-499B-9A28-D97B6E8CCC09}" destId="{68BE39D5-D631-4543-8C05-FB278F78DB59}" srcOrd="2" destOrd="0" presId="urn:microsoft.com/office/officeart/2018/2/layout/IconLabelList"/>
    <dgm:cxn modelId="{C1871A98-EC77-47E3-A1F7-A5EF60D968ED}" type="presParOf" srcId="{68BE39D5-D631-4543-8C05-FB278F78DB59}" destId="{03082897-FEE1-4410-807F-88CE611A9967}" srcOrd="0" destOrd="0" presId="urn:microsoft.com/office/officeart/2018/2/layout/IconLabelList"/>
    <dgm:cxn modelId="{0C46B5A4-07E7-422F-A038-2FD22B4DC609}" type="presParOf" srcId="{68BE39D5-D631-4543-8C05-FB278F78DB59}" destId="{16075AC4-CED4-49B0-9C7D-B9E92407363A}" srcOrd="1" destOrd="0" presId="urn:microsoft.com/office/officeart/2018/2/layout/IconLabelList"/>
    <dgm:cxn modelId="{466208BD-B649-4722-8562-3675675283B1}" type="presParOf" srcId="{68BE39D5-D631-4543-8C05-FB278F78DB59}" destId="{B4BDFA25-9EBD-40F8-90ED-DBFCE85082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36E3E-01EC-4A20-9FA5-1FE1AD933490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29ECE3-75A4-45D6-B70C-549EBCA72C40}">
      <dsp:nvSpPr>
        <dsp:cNvPr id="0" name=""/>
        <dsp:cNvSpPr/>
      </dsp:nvSpPr>
      <dsp:spPr>
        <a:xfrm>
          <a:off x="0" y="574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Intro</a:t>
          </a:r>
          <a:endParaRPr lang="en-US" sz="3200" kern="1200"/>
        </a:p>
      </dsp:txBody>
      <dsp:txXfrm>
        <a:off x="0" y="574"/>
        <a:ext cx="7012370" cy="672568"/>
      </dsp:txXfrm>
    </dsp:sp>
    <dsp:sp modelId="{9AB430D8-7C6E-44B1-8CE4-85766D369929}">
      <dsp:nvSpPr>
        <dsp:cNvPr id="0" name=""/>
        <dsp:cNvSpPr/>
      </dsp:nvSpPr>
      <dsp:spPr>
        <a:xfrm>
          <a:off x="0" y="673143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219785"/>
                <a:satOff val="-1567"/>
                <a:lumOff val="-2843"/>
                <a:alphaOff val="0"/>
                <a:tint val="98000"/>
                <a:lumMod val="110000"/>
              </a:schemeClr>
            </a:gs>
            <a:gs pos="84000">
              <a:schemeClr val="accent5">
                <a:hueOff val="219785"/>
                <a:satOff val="-1567"/>
                <a:lumOff val="-284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219785"/>
              <a:satOff val="-1567"/>
              <a:lumOff val="-284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64EE9-4A17-47E2-8450-FB2530322EDA}">
      <dsp:nvSpPr>
        <dsp:cNvPr id="0" name=""/>
        <dsp:cNvSpPr/>
      </dsp:nvSpPr>
      <dsp:spPr>
        <a:xfrm>
          <a:off x="0" y="673143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Planification</a:t>
          </a:r>
          <a:endParaRPr lang="en-US" sz="3200" kern="1200"/>
        </a:p>
      </dsp:txBody>
      <dsp:txXfrm>
        <a:off x="0" y="673143"/>
        <a:ext cx="7012370" cy="672568"/>
      </dsp:txXfrm>
    </dsp:sp>
    <dsp:sp modelId="{9F0582FB-3733-4455-A7B2-D99A48479FB4}">
      <dsp:nvSpPr>
        <dsp:cNvPr id="0" name=""/>
        <dsp:cNvSpPr/>
      </dsp:nvSpPr>
      <dsp:spPr>
        <a:xfrm>
          <a:off x="0" y="1345712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439570"/>
                <a:satOff val="-3135"/>
                <a:lumOff val="-5686"/>
                <a:alphaOff val="0"/>
                <a:tint val="98000"/>
                <a:lumMod val="110000"/>
              </a:schemeClr>
            </a:gs>
            <a:gs pos="84000">
              <a:schemeClr val="accent5">
                <a:hueOff val="439570"/>
                <a:satOff val="-3135"/>
                <a:lumOff val="-568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439570"/>
              <a:satOff val="-3135"/>
              <a:lumOff val="-568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B8C3B-DB94-4F1C-823C-6CC9B6CA20CA}">
      <dsp:nvSpPr>
        <dsp:cNvPr id="0" name=""/>
        <dsp:cNvSpPr/>
      </dsp:nvSpPr>
      <dsp:spPr>
        <a:xfrm>
          <a:off x="0" y="1345712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Développement du modèle</a:t>
          </a:r>
          <a:endParaRPr lang="en-US" sz="3200" kern="1200"/>
        </a:p>
      </dsp:txBody>
      <dsp:txXfrm>
        <a:off x="0" y="1345712"/>
        <a:ext cx="7012370" cy="672568"/>
      </dsp:txXfrm>
    </dsp:sp>
    <dsp:sp modelId="{66A70AC4-0A0A-4AC4-A4BC-9108A3AC8799}">
      <dsp:nvSpPr>
        <dsp:cNvPr id="0" name=""/>
        <dsp:cNvSpPr/>
      </dsp:nvSpPr>
      <dsp:spPr>
        <a:xfrm>
          <a:off x="0" y="2018281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659355"/>
                <a:satOff val="-4702"/>
                <a:lumOff val="-8529"/>
                <a:alphaOff val="0"/>
                <a:tint val="98000"/>
                <a:lumMod val="110000"/>
              </a:schemeClr>
            </a:gs>
            <a:gs pos="84000">
              <a:schemeClr val="accent5">
                <a:hueOff val="659355"/>
                <a:satOff val="-4702"/>
                <a:lumOff val="-8529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659355"/>
              <a:satOff val="-4702"/>
              <a:lumOff val="-85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BF6838-2493-4287-940D-411CA55EBF9C}">
      <dsp:nvSpPr>
        <dsp:cNvPr id="0" name=""/>
        <dsp:cNvSpPr/>
      </dsp:nvSpPr>
      <dsp:spPr>
        <a:xfrm>
          <a:off x="0" y="2018281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Développement applicatif</a:t>
          </a:r>
          <a:endParaRPr lang="en-US" sz="3200" kern="1200"/>
        </a:p>
      </dsp:txBody>
      <dsp:txXfrm>
        <a:off x="0" y="2018281"/>
        <a:ext cx="7012370" cy="672568"/>
      </dsp:txXfrm>
    </dsp:sp>
    <dsp:sp modelId="{A4F15109-FE74-4F6B-A796-E16475CAFB6F}">
      <dsp:nvSpPr>
        <dsp:cNvPr id="0" name=""/>
        <dsp:cNvSpPr/>
      </dsp:nvSpPr>
      <dsp:spPr>
        <a:xfrm>
          <a:off x="0" y="2690849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879139"/>
                <a:satOff val="-6269"/>
                <a:lumOff val="-11373"/>
                <a:alphaOff val="0"/>
                <a:tint val="98000"/>
                <a:lumMod val="110000"/>
              </a:schemeClr>
            </a:gs>
            <a:gs pos="84000">
              <a:schemeClr val="accent5">
                <a:hueOff val="879139"/>
                <a:satOff val="-6269"/>
                <a:lumOff val="-1137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879139"/>
              <a:satOff val="-6269"/>
              <a:lumOff val="-1137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9617ED-2512-492A-8B83-A245FB7D5F14}">
      <dsp:nvSpPr>
        <dsp:cNvPr id="0" name=""/>
        <dsp:cNvSpPr/>
      </dsp:nvSpPr>
      <dsp:spPr>
        <a:xfrm>
          <a:off x="0" y="2690849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Perspectives d’évolution</a:t>
          </a:r>
          <a:endParaRPr lang="en-US" sz="3200" kern="1200"/>
        </a:p>
      </dsp:txBody>
      <dsp:txXfrm>
        <a:off x="0" y="2690849"/>
        <a:ext cx="7012370" cy="672568"/>
      </dsp:txXfrm>
    </dsp:sp>
    <dsp:sp modelId="{A1F7C15E-5C7B-4F20-BB0B-A998E3587F00}">
      <dsp:nvSpPr>
        <dsp:cNvPr id="0" name=""/>
        <dsp:cNvSpPr/>
      </dsp:nvSpPr>
      <dsp:spPr>
        <a:xfrm>
          <a:off x="0" y="3363418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1098924"/>
                <a:satOff val="-7837"/>
                <a:lumOff val="-14216"/>
                <a:alphaOff val="0"/>
                <a:tint val="98000"/>
                <a:lumMod val="110000"/>
              </a:schemeClr>
            </a:gs>
            <a:gs pos="84000">
              <a:schemeClr val="accent5">
                <a:hueOff val="1098924"/>
                <a:satOff val="-7837"/>
                <a:lumOff val="-1421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1098924"/>
              <a:satOff val="-7837"/>
              <a:lumOff val="-1421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06C2DE-632F-4BB2-9D02-B0D3A4DD7489}">
      <dsp:nvSpPr>
        <dsp:cNvPr id="0" name=""/>
        <dsp:cNvSpPr/>
      </dsp:nvSpPr>
      <dsp:spPr>
        <a:xfrm>
          <a:off x="0" y="3363418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Conclusion</a:t>
          </a:r>
          <a:endParaRPr lang="en-US" sz="3200" kern="1200"/>
        </a:p>
      </dsp:txBody>
      <dsp:txXfrm>
        <a:off x="0" y="3363418"/>
        <a:ext cx="7012370" cy="672568"/>
      </dsp:txXfrm>
    </dsp:sp>
    <dsp:sp modelId="{C5D00DE8-49B3-4A26-B39C-4CF477A0DD1B}">
      <dsp:nvSpPr>
        <dsp:cNvPr id="0" name=""/>
        <dsp:cNvSpPr/>
      </dsp:nvSpPr>
      <dsp:spPr>
        <a:xfrm>
          <a:off x="0" y="4035987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1318709"/>
                <a:satOff val="-9404"/>
                <a:lumOff val="-17059"/>
                <a:alphaOff val="0"/>
                <a:tint val="98000"/>
                <a:lumMod val="110000"/>
              </a:schemeClr>
            </a:gs>
            <a:gs pos="84000">
              <a:schemeClr val="accent5">
                <a:hueOff val="1318709"/>
                <a:satOff val="-9404"/>
                <a:lumOff val="-17059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1318709"/>
              <a:satOff val="-9404"/>
              <a:lumOff val="-1705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76F35-6AC6-49B5-863F-FB215C6B6D29}">
      <dsp:nvSpPr>
        <dsp:cNvPr id="0" name=""/>
        <dsp:cNvSpPr/>
      </dsp:nvSpPr>
      <dsp:spPr>
        <a:xfrm>
          <a:off x="0" y="4035987"/>
          <a:ext cx="7012370" cy="672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/>
            <a:t>Bilans</a:t>
          </a:r>
          <a:endParaRPr lang="en-US" sz="3200" kern="1200"/>
        </a:p>
      </dsp:txBody>
      <dsp:txXfrm>
        <a:off x="0" y="4035987"/>
        <a:ext cx="7012370" cy="672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3DA8B-7848-437D-ABB5-B016B9043057}">
      <dsp:nvSpPr>
        <dsp:cNvPr id="0" name=""/>
        <dsp:cNvSpPr/>
      </dsp:nvSpPr>
      <dsp:spPr>
        <a:xfrm>
          <a:off x="2427" y="1234122"/>
          <a:ext cx="2122940" cy="8491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err="1">
              <a:latin typeface="Calibri"/>
              <a:cs typeface="Calibri"/>
            </a:rPr>
            <a:t>Resize</a:t>
          </a:r>
          <a:r>
            <a:rPr lang="fr-FR" sz="1600" kern="1200">
              <a:latin typeface="Calibri"/>
              <a:cs typeface="Calibri"/>
            </a:rPr>
            <a:t> (224,224,3)</a:t>
          </a:r>
          <a:endParaRPr lang="en-US" sz="1600" kern="1200">
            <a:latin typeface="Calibri"/>
            <a:cs typeface="Calibri"/>
          </a:endParaRPr>
        </a:p>
      </dsp:txBody>
      <dsp:txXfrm>
        <a:off x="2427" y="1234122"/>
        <a:ext cx="1910646" cy="849176"/>
      </dsp:txXfrm>
    </dsp:sp>
    <dsp:sp modelId="{6C522B71-D56A-449F-BCF9-9CFFCE09BA1D}">
      <dsp:nvSpPr>
        <dsp:cNvPr id="0" name=""/>
        <dsp:cNvSpPr/>
      </dsp:nvSpPr>
      <dsp:spPr>
        <a:xfrm>
          <a:off x="1700779" y="1234122"/>
          <a:ext cx="2122940" cy="849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/>
              <a:cs typeface="Calibri"/>
            </a:rPr>
            <a:t>PIL vers </a:t>
          </a:r>
          <a:r>
            <a:rPr lang="fr-FR" sz="1600" kern="1200" err="1">
              <a:latin typeface="Calibri"/>
              <a:cs typeface="Calibri"/>
            </a:rPr>
            <a:t>numpy</a:t>
          </a:r>
        </a:p>
      </dsp:txBody>
      <dsp:txXfrm>
        <a:off x="2125367" y="1234122"/>
        <a:ext cx="1273764" cy="849176"/>
      </dsp:txXfrm>
    </dsp:sp>
    <dsp:sp modelId="{E7AF973F-47C3-4403-A686-B2FA8ED46BBA}">
      <dsp:nvSpPr>
        <dsp:cNvPr id="0" name=""/>
        <dsp:cNvSpPr/>
      </dsp:nvSpPr>
      <dsp:spPr>
        <a:xfrm>
          <a:off x="3399132" y="1234122"/>
          <a:ext cx="2122940" cy="849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/>
              <a:cs typeface="Calibri"/>
            </a:rPr>
            <a:t>Data Augmentation</a:t>
          </a:r>
          <a:endParaRPr lang="fr-FR" sz="1600" kern="1200"/>
        </a:p>
      </dsp:txBody>
      <dsp:txXfrm>
        <a:off x="3823720" y="1234122"/>
        <a:ext cx="1273764" cy="849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3DA8B-7848-437D-ABB5-B016B9043057}">
      <dsp:nvSpPr>
        <dsp:cNvPr id="0" name=""/>
        <dsp:cNvSpPr/>
      </dsp:nvSpPr>
      <dsp:spPr>
        <a:xfrm>
          <a:off x="2694" y="900229"/>
          <a:ext cx="2703834" cy="10815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Calibri"/>
              <a:cs typeface="Calibri"/>
            </a:rPr>
            <a:t>Extraction txt (regex)</a:t>
          </a:r>
          <a:endParaRPr lang="en-US" sz="1700" kern="1200">
            <a:latin typeface="Calibri"/>
            <a:cs typeface="Calibri"/>
          </a:endParaRPr>
        </a:p>
      </dsp:txBody>
      <dsp:txXfrm>
        <a:off x="2694" y="900229"/>
        <a:ext cx="2433451" cy="1081533"/>
      </dsp:txXfrm>
    </dsp:sp>
    <dsp:sp modelId="{6C522B71-D56A-449F-BCF9-9CFFCE09BA1D}">
      <dsp:nvSpPr>
        <dsp:cNvPr id="0" name=""/>
        <dsp:cNvSpPr/>
      </dsp:nvSpPr>
      <dsp:spPr>
        <a:xfrm>
          <a:off x="2165762" y="900229"/>
          <a:ext cx="2703834" cy="10815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Calibri"/>
              <a:cs typeface="Calibri"/>
            </a:rPr>
            <a:t>Nettoyage (stop </a:t>
          </a:r>
          <a:r>
            <a:rPr lang="fr-FR" sz="1700" kern="1200" err="1">
              <a:latin typeface="Calibri"/>
              <a:cs typeface="Calibri"/>
            </a:rPr>
            <a:t>words</a:t>
          </a:r>
          <a:r>
            <a:rPr lang="fr-FR" sz="1700" kern="1200">
              <a:latin typeface="Calibri"/>
              <a:cs typeface="Calibri"/>
            </a:rPr>
            <a:t>, lemmatisation, …)</a:t>
          </a:r>
        </a:p>
      </dsp:txBody>
      <dsp:txXfrm>
        <a:off x="2706529" y="900229"/>
        <a:ext cx="1622301" cy="1081533"/>
      </dsp:txXfrm>
    </dsp:sp>
    <dsp:sp modelId="{E7AF973F-47C3-4403-A686-B2FA8ED46BBA}">
      <dsp:nvSpPr>
        <dsp:cNvPr id="0" name=""/>
        <dsp:cNvSpPr/>
      </dsp:nvSpPr>
      <dsp:spPr>
        <a:xfrm>
          <a:off x="4328830" y="900229"/>
          <a:ext cx="2703834" cy="10815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Calibri"/>
              <a:cs typeface="Calibri"/>
            </a:rPr>
            <a:t>Word embedding</a:t>
          </a:r>
          <a:endParaRPr lang="fr-FR" sz="1700" kern="1200"/>
        </a:p>
      </dsp:txBody>
      <dsp:txXfrm>
        <a:off x="4869597" y="900229"/>
        <a:ext cx="1622301" cy="1081533"/>
      </dsp:txXfrm>
    </dsp:sp>
    <dsp:sp modelId="{70D2B7A3-133C-4CD0-94BD-8F8A3740491E}">
      <dsp:nvSpPr>
        <dsp:cNvPr id="0" name=""/>
        <dsp:cNvSpPr/>
      </dsp:nvSpPr>
      <dsp:spPr>
        <a:xfrm>
          <a:off x="6491898" y="900229"/>
          <a:ext cx="2703834" cy="10815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Calibri"/>
              <a:cs typeface="Calibri"/>
            </a:rPr>
            <a:t>Création de séquence</a:t>
          </a:r>
        </a:p>
      </dsp:txBody>
      <dsp:txXfrm>
        <a:off x="7032665" y="900229"/>
        <a:ext cx="1622301" cy="10815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16D9E-1E86-4D8F-A692-E42D288F2D2A}">
      <dsp:nvSpPr>
        <dsp:cNvPr id="0" name=""/>
        <dsp:cNvSpPr/>
      </dsp:nvSpPr>
      <dsp:spPr>
        <a:xfrm>
          <a:off x="3770" y="512347"/>
          <a:ext cx="2041187" cy="1224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Data augmentation des images (symétrie, modification des contrastes, </a:t>
          </a:r>
          <a:r>
            <a:rPr lang="fr-FR" sz="1600" kern="1200" err="1"/>
            <a:t>etc</a:t>
          </a:r>
          <a:r>
            <a:rPr lang="fr-FR" sz="1600" kern="1200"/>
            <a:t>).</a:t>
          </a:r>
          <a:endParaRPr lang="en-US" sz="1600" kern="1200"/>
        </a:p>
      </dsp:txBody>
      <dsp:txXfrm>
        <a:off x="3770" y="512347"/>
        <a:ext cx="2041187" cy="1224712"/>
      </dsp:txXfrm>
    </dsp:sp>
    <dsp:sp modelId="{A2ECE871-3845-4C6B-B682-D87ACEF95AEA}">
      <dsp:nvSpPr>
        <dsp:cNvPr id="0" name=""/>
        <dsp:cNvSpPr/>
      </dsp:nvSpPr>
      <dsp:spPr>
        <a:xfrm>
          <a:off x="2249075" y="512347"/>
          <a:ext cx="2041187" cy="1224712"/>
        </a:xfrm>
        <a:prstGeom prst="rect">
          <a:avLst/>
        </a:prstGeom>
        <a:solidFill>
          <a:schemeClr val="accent2">
            <a:hueOff val="148967"/>
            <a:satOff val="864"/>
            <a:lumOff val="85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Data augmentation des légendes (avec des synonymes par exemple)</a:t>
          </a:r>
          <a:endParaRPr lang="en-US" sz="1600" kern="1200"/>
        </a:p>
      </dsp:txBody>
      <dsp:txXfrm>
        <a:off x="2249075" y="512347"/>
        <a:ext cx="2041187" cy="1224712"/>
      </dsp:txXfrm>
    </dsp:sp>
    <dsp:sp modelId="{2805A46C-B0E9-46ED-931C-FCCDA3004D25}">
      <dsp:nvSpPr>
        <dsp:cNvPr id="0" name=""/>
        <dsp:cNvSpPr/>
      </dsp:nvSpPr>
      <dsp:spPr>
        <a:xfrm>
          <a:off x="4494381" y="512347"/>
          <a:ext cx="2041187" cy="1224712"/>
        </a:xfrm>
        <a:prstGeom prst="rect">
          <a:avLst/>
        </a:prstGeom>
        <a:solidFill>
          <a:schemeClr val="accent2">
            <a:hueOff val="297934"/>
            <a:satOff val="1728"/>
            <a:lumOff val="171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Essayer un autre modèle de </a:t>
          </a:r>
          <a:r>
            <a:rPr lang="fr-FR" sz="1600" kern="1200" err="1"/>
            <a:t>word</a:t>
          </a:r>
          <a:r>
            <a:rPr lang="fr-FR" sz="1600" kern="1200"/>
            <a:t> </a:t>
          </a:r>
          <a:r>
            <a:rPr lang="fr-FR" sz="1600" kern="1200" err="1"/>
            <a:t>embedding</a:t>
          </a:r>
          <a:r>
            <a:rPr lang="fr-FR" sz="1600" kern="1200"/>
            <a:t> (</a:t>
          </a:r>
          <a:r>
            <a:rPr lang="fr-FR" sz="1600" kern="1200" err="1"/>
            <a:t>gensim</a:t>
          </a:r>
          <a:r>
            <a:rPr lang="fr-FR" sz="1600" kern="1200"/>
            <a:t>). </a:t>
          </a:r>
          <a:endParaRPr lang="en-US" sz="1600" kern="1200"/>
        </a:p>
      </dsp:txBody>
      <dsp:txXfrm>
        <a:off x="4494381" y="512347"/>
        <a:ext cx="2041187" cy="1224712"/>
      </dsp:txXfrm>
    </dsp:sp>
    <dsp:sp modelId="{77C9880E-F321-4900-939B-8D026AA392B1}">
      <dsp:nvSpPr>
        <dsp:cNvPr id="0" name=""/>
        <dsp:cNvSpPr/>
      </dsp:nvSpPr>
      <dsp:spPr>
        <a:xfrm>
          <a:off x="6739687" y="512347"/>
          <a:ext cx="2041187" cy="1224712"/>
        </a:xfrm>
        <a:prstGeom prst="rect">
          <a:avLst/>
        </a:prstGeom>
        <a:solidFill>
          <a:schemeClr val="accent2">
            <a:hueOff val="446900"/>
            <a:satOff val="2592"/>
            <a:lumOff val="257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Essayer d’autre modèle de </a:t>
          </a:r>
          <a:r>
            <a:rPr lang="fr-FR" sz="1600" kern="1200" err="1"/>
            <a:t>feature</a:t>
          </a:r>
          <a:r>
            <a:rPr lang="fr-FR" sz="1600" kern="1200"/>
            <a:t> extraction.</a:t>
          </a:r>
          <a:endParaRPr lang="en-US" sz="1600" kern="1200"/>
        </a:p>
      </dsp:txBody>
      <dsp:txXfrm>
        <a:off x="6739687" y="512347"/>
        <a:ext cx="2041187" cy="1224712"/>
      </dsp:txXfrm>
    </dsp:sp>
    <dsp:sp modelId="{7700C545-D2B7-41B7-9CD8-05AD3AC51E10}">
      <dsp:nvSpPr>
        <dsp:cNvPr id="0" name=""/>
        <dsp:cNvSpPr/>
      </dsp:nvSpPr>
      <dsp:spPr>
        <a:xfrm>
          <a:off x="8984992" y="512347"/>
          <a:ext cx="2041187" cy="1224712"/>
        </a:xfrm>
        <a:prstGeom prst="rect">
          <a:avLst/>
        </a:prstGeom>
        <a:solidFill>
          <a:schemeClr val="accent2">
            <a:hueOff val="595867"/>
            <a:satOff val="3457"/>
            <a:lumOff val="343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Essayer un autre type de modèle de génération de légende. Avec des </a:t>
          </a:r>
          <a:r>
            <a:rPr lang="fr-FR" sz="1600" kern="1200" err="1"/>
            <a:t>transformers</a:t>
          </a:r>
          <a:r>
            <a:rPr lang="fr-FR" sz="1600" kern="1200"/>
            <a:t> par exemple. </a:t>
          </a:r>
          <a:endParaRPr lang="en-US" sz="1600" kern="1200"/>
        </a:p>
      </dsp:txBody>
      <dsp:txXfrm>
        <a:off x="8984992" y="512347"/>
        <a:ext cx="2041187" cy="1224712"/>
      </dsp:txXfrm>
    </dsp:sp>
    <dsp:sp modelId="{987B5D0A-ADB6-4FF9-8127-CF8E1CA7E04A}">
      <dsp:nvSpPr>
        <dsp:cNvPr id="0" name=""/>
        <dsp:cNvSpPr/>
      </dsp:nvSpPr>
      <dsp:spPr>
        <a:xfrm>
          <a:off x="1126422" y="1941178"/>
          <a:ext cx="2041187" cy="1224712"/>
        </a:xfrm>
        <a:prstGeom prst="rect">
          <a:avLst/>
        </a:prstGeom>
        <a:solidFill>
          <a:schemeClr val="accent2">
            <a:hueOff val="744834"/>
            <a:satOff val="4321"/>
            <a:lumOff val="42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Tester d’autres paramètres d’entraînement (</a:t>
          </a:r>
          <a:r>
            <a:rPr lang="fr-FR" sz="1600" kern="1200" err="1"/>
            <a:t>optimizer</a:t>
          </a:r>
          <a:r>
            <a:rPr lang="fr-FR" sz="1600" kern="1200"/>
            <a:t>, </a:t>
          </a:r>
          <a:r>
            <a:rPr lang="fr-FR" sz="1600" kern="1200" err="1"/>
            <a:t>learning</a:t>
          </a:r>
          <a:r>
            <a:rPr lang="fr-FR" sz="1600" kern="1200"/>
            <a:t> rate, </a:t>
          </a:r>
          <a:r>
            <a:rPr lang="fr-FR" sz="1600" kern="1200" err="1"/>
            <a:t>epochs</a:t>
          </a:r>
          <a:r>
            <a:rPr lang="fr-FR" sz="1600" kern="1200"/>
            <a:t>)</a:t>
          </a:r>
          <a:endParaRPr lang="en-US" sz="1600" kern="1200"/>
        </a:p>
      </dsp:txBody>
      <dsp:txXfrm>
        <a:off x="1126422" y="1941178"/>
        <a:ext cx="2041187" cy="1224712"/>
      </dsp:txXfrm>
    </dsp:sp>
    <dsp:sp modelId="{0F91716B-6097-4CF5-97D3-0A45FE4CC145}">
      <dsp:nvSpPr>
        <dsp:cNvPr id="0" name=""/>
        <dsp:cNvSpPr/>
      </dsp:nvSpPr>
      <dsp:spPr>
        <a:xfrm>
          <a:off x="3371728" y="1941178"/>
          <a:ext cx="2041187" cy="1224712"/>
        </a:xfrm>
        <a:prstGeom prst="rect">
          <a:avLst/>
        </a:prstGeom>
        <a:solidFill>
          <a:schemeClr val="accent2">
            <a:hueOff val="893801"/>
            <a:satOff val="5185"/>
            <a:lumOff val="514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Modifier l’architecture de l’encodeur décodeur. </a:t>
          </a:r>
          <a:endParaRPr lang="en-US" sz="1600" kern="1200"/>
        </a:p>
      </dsp:txBody>
      <dsp:txXfrm>
        <a:off x="3371728" y="1941178"/>
        <a:ext cx="2041187" cy="1224712"/>
      </dsp:txXfrm>
    </dsp:sp>
    <dsp:sp modelId="{3A097F45-1386-4453-BB90-C3DC1282B55F}">
      <dsp:nvSpPr>
        <dsp:cNvPr id="0" name=""/>
        <dsp:cNvSpPr/>
      </dsp:nvSpPr>
      <dsp:spPr>
        <a:xfrm>
          <a:off x="5617034" y="1941178"/>
          <a:ext cx="2041187" cy="1224712"/>
        </a:xfrm>
        <a:prstGeom prst="rect">
          <a:avLst/>
        </a:prstGeom>
        <a:solidFill>
          <a:schemeClr val="accent2">
            <a:hueOff val="1042768"/>
            <a:satOff val="6049"/>
            <a:lumOff val="600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Mieux sélectionner les légendes d’entraînement</a:t>
          </a:r>
          <a:endParaRPr lang="en-US" sz="1600" kern="1200"/>
        </a:p>
      </dsp:txBody>
      <dsp:txXfrm>
        <a:off x="5617034" y="1941178"/>
        <a:ext cx="2041187" cy="1224712"/>
      </dsp:txXfrm>
    </dsp:sp>
    <dsp:sp modelId="{4D7CA992-05A1-4B33-B20F-572D8DF4BACC}">
      <dsp:nvSpPr>
        <dsp:cNvPr id="0" name=""/>
        <dsp:cNvSpPr/>
      </dsp:nvSpPr>
      <dsp:spPr>
        <a:xfrm>
          <a:off x="7862340" y="1941178"/>
          <a:ext cx="2041187" cy="122471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rgbClr val="000000"/>
              </a:solidFill>
              <a:latin typeface="Calibri"/>
              <a:cs typeface="Calibri"/>
            </a:rPr>
            <a:t>Améliorer le tokenizer</a:t>
          </a:r>
          <a:endParaRPr lang="fr-FR" sz="1600" kern="1200">
            <a:latin typeface="Gill Sans MT" panose="020B0502020104020203"/>
          </a:endParaRPr>
        </a:p>
      </dsp:txBody>
      <dsp:txXfrm>
        <a:off x="7862340" y="1941178"/>
        <a:ext cx="2041187" cy="12247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654F3-19B9-44EE-90EF-AEB8FB316958}">
      <dsp:nvSpPr>
        <dsp:cNvPr id="0" name=""/>
        <dsp:cNvSpPr/>
      </dsp:nvSpPr>
      <dsp:spPr>
        <a:xfrm>
          <a:off x="2004974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17B4C-730F-4473-A1FB-1BF07A2739E6}">
      <dsp:nvSpPr>
        <dsp:cNvPr id="0" name=""/>
        <dsp:cNvSpPr/>
      </dsp:nvSpPr>
      <dsp:spPr>
        <a:xfrm>
          <a:off x="816974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Gap technique</a:t>
          </a:r>
          <a:endParaRPr lang="en-US" sz="4400" kern="1200"/>
        </a:p>
      </dsp:txBody>
      <dsp:txXfrm>
        <a:off x="816974" y="2686253"/>
        <a:ext cx="4320000" cy="720000"/>
      </dsp:txXfrm>
    </dsp:sp>
    <dsp:sp modelId="{03082897-FEE1-4410-807F-88CE611A9967}">
      <dsp:nvSpPr>
        <dsp:cNvPr id="0" name=""/>
        <dsp:cNvSpPr/>
      </dsp:nvSpPr>
      <dsp:spPr>
        <a:xfrm>
          <a:off x="7080975" y="27198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DFA25-9EBD-40F8-90ED-DBFCE8508291}">
      <dsp:nvSpPr>
        <dsp:cNvPr id="0" name=""/>
        <dsp:cNvSpPr/>
      </dsp:nvSpPr>
      <dsp:spPr>
        <a:xfrm>
          <a:off x="5892975" y="26862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Puissance de calcul</a:t>
          </a:r>
          <a:endParaRPr lang="en-US" sz="4400" kern="1200"/>
        </a:p>
      </dsp:txBody>
      <dsp:txXfrm>
        <a:off x="5892975" y="268625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1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4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0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4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050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jis">
            <a:extLst>
              <a:ext uri="{FF2B5EF4-FFF2-40B4-BE49-F238E27FC236}">
                <a16:creationId xmlns:a16="http://schemas.microsoft.com/office/drawing/2014/main" id="{B7E12FC4-18DD-0873-B2FF-696C7C192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89C2CF2-9F46-4BC4-EAA0-9B4FA1DBC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6393" y="2272394"/>
            <a:ext cx="3714750" cy="2389414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Projet génération automatique de légendes.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10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83F82-E55C-A77F-C58C-94AA4446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815151"/>
          </a:xfrm>
        </p:spPr>
        <p:txBody>
          <a:bodyPr/>
          <a:lstStyle/>
          <a:p>
            <a:r>
              <a:rPr lang="fr-FR"/>
              <a:t>MAQUETTAGE</a:t>
            </a:r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B429B1-5F40-8C2C-29A0-1A42618942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298911"/>
            <a:ext cx="5422390" cy="3491232"/>
          </a:xfrm>
        </p:spPr>
      </p:pic>
      <p:pic>
        <p:nvPicPr>
          <p:cNvPr id="6" name="Image 6" descr="Une image contenant texte, oiseau, Oiseau de proie&#10;&#10;Description générée automatiquement">
            <a:extLst>
              <a:ext uri="{FF2B5EF4-FFF2-40B4-BE49-F238E27FC236}">
                <a16:creationId xmlns:a16="http://schemas.microsoft.com/office/drawing/2014/main" id="{A473D9D3-1654-D52E-8CA8-24AFC1E27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417" y="2318333"/>
            <a:ext cx="5422392" cy="3452386"/>
          </a:xfrm>
        </p:spPr>
      </p:pic>
    </p:spTree>
    <p:extLst>
      <p:ext uri="{BB962C8B-B14F-4D97-AF65-F5344CB8AC3E}">
        <p14:creationId xmlns:p14="http://schemas.microsoft.com/office/powerpoint/2010/main" val="16975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83F82-E55C-A77F-C58C-94AA4446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815151"/>
          </a:xfrm>
        </p:spPr>
        <p:txBody>
          <a:bodyPr/>
          <a:lstStyle/>
          <a:p>
            <a:r>
              <a:rPr lang="fr-FR"/>
              <a:t>MAQUETTAGE</a:t>
            </a:r>
          </a:p>
        </p:txBody>
      </p:sp>
      <p:pic>
        <p:nvPicPr>
          <p:cNvPr id="8" name="Image 8" descr="Une image contenant texte, mammifère, capture d’écran&#10;&#10;Description générée automatiquement">
            <a:extLst>
              <a:ext uri="{FF2B5EF4-FFF2-40B4-BE49-F238E27FC236}">
                <a16:creationId xmlns:a16="http://schemas.microsoft.com/office/drawing/2014/main" id="{7A5F21D4-ED69-E1B4-9C44-061335B9D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2246801"/>
            <a:ext cx="5422392" cy="3595451"/>
          </a:xfr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CEDBF497-302A-421D-6CBF-D72B3BF78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05435" indent="-305435"/>
            <a:r>
              <a:rPr lang="fr-FR" sz="2400" b="1">
                <a:ea typeface="+mn-lt"/>
                <a:cs typeface="+mn-lt"/>
              </a:rPr>
              <a:t>Page d’accueil</a:t>
            </a:r>
            <a:endParaRPr lang="fr-FR" sz="2400" b="1"/>
          </a:p>
          <a:p>
            <a:pPr marL="305435" indent="-305435"/>
            <a:r>
              <a:rPr lang="fr-FR" sz="2400" b="1">
                <a:ea typeface="+mn-lt"/>
                <a:cs typeface="+mn-lt"/>
              </a:rPr>
              <a:t>Page de chargement d’une image</a:t>
            </a:r>
            <a:endParaRPr lang="fr-FR" sz="2400" b="1"/>
          </a:p>
          <a:p>
            <a:pPr marL="305435" indent="-305435"/>
            <a:r>
              <a:rPr lang="fr-FR" sz="2400" b="1">
                <a:ea typeface="+mn-lt"/>
                <a:cs typeface="+mn-lt"/>
              </a:rPr>
              <a:t>Page de prédiction d’une légende</a:t>
            </a:r>
            <a:endParaRPr lang="fr-FR" sz="2400" b="1"/>
          </a:p>
        </p:txBody>
      </p:sp>
    </p:spTree>
    <p:extLst>
      <p:ext uri="{BB962C8B-B14F-4D97-AF65-F5344CB8AC3E}">
        <p14:creationId xmlns:p14="http://schemas.microsoft.com/office/powerpoint/2010/main" val="66992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48893-8F26-BFAB-E06E-5E2A1ABF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9693"/>
          </a:xfrm>
        </p:spPr>
        <p:txBody>
          <a:bodyPr/>
          <a:lstStyle/>
          <a:p>
            <a:r>
              <a:rPr lang="fr-FR"/>
              <a:t>Application</a:t>
            </a:r>
          </a:p>
        </p:txBody>
      </p:sp>
      <p:sp>
        <p:nvSpPr>
          <p:cNvPr id="5" name="Espace réservé du contenu 9">
            <a:extLst>
              <a:ext uri="{FF2B5EF4-FFF2-40B4-BE49-F238E27FC236}">
                <a16:creationId xmlns:a16="http://schemas.microsoft.com/office/drawing/2014/main" id="{A9366633-D9CE-7B60-9EA8-6B7FCB0A7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57" y="2389639"/>
            <a:ext cx="5422390" cy="3633047"/>
          </a:xfrm>
        </p:spPr>
        <p:txBody>
          <a:bodyPr/>
          <a:lstStyle/>
          <a:p>
            <a:pPr marL="305435" indent="-305435"/>
            <a:r>
              <a:rPr lang="fr-FR" sz="2400" b="1" err="1"/>
              <a:t>Back-end</a:t>
            </a:r>
            <a:r>
              <a:rPr lang="fr-FR" sz="2400" b="1"/>
              <a:t> : PYTHON et FLASK</a:t>
            </a:r>
          </a:p>
          <a:p>
            <a:pPr marL="305435" indent="-305435">
              <a:buFont typeface="Wingdings" panose="05020102010507070707" pitchFamily="18" charset="2"/>
              <a:buChar char="ü"/>
            </a:pPr>
            <a:r>
              <a:rPr lang="fr-FR" sz="2400"/>
              <a:t>Gestion des routes</a:t>
            </a:r>
          </a:p>
          <a:p>
            <a:pPr marL="305435" indent="-305435">
              <a:buFont typeface="Wingdings" panose="05020102010507070707" pitchFamily="18" charset="2"/>
              <a:buChar char="ü"/>
            </a:pPr>
            <a:r>
              <a:rPr lang="fr-FR" sz="2400"/>
              <a:t>Fonctions requêtes</a:t>
            </a:r>
          </a:p>
          <a:p>
            <a:pPr marL="305435" indent="-305435">
              <a:buFont typeface="Wingdings" panose="05020102010507070707" pitchFamily="18" charset="2"/>
              <a:buChar char="ü"/>
            </a:pPr>
            <a:r>
              <a:rPr lang="fr-FR" sz="2400"/>
              <a:t>Gestion des formulaires</a:t>
            </a:r>
          </a:p>
        </p:txBody>
      </p:sp>
      <p:sp>
        <p:nvSpPr>
          <p:cNvPr id="7" name="Espace réservé du contenu 9">
            <a:extLst>
              <a:ext uri="{FF2B5EF4-FFF2-40B4-BE49-F238E27FC236}">
                <a16:creationId xmlns:a16="http://schemas.microsoft.com/office/drawing/2014/main" id="{9503885E-E16E-2E6F-7DBE-30483BAB08CE}"/>
              </a:ext>
            </a:extLst>
          </p:cNvPr>
          <p:cNvSpPr txBox="1">
            <a:spLocks/>
          </p:cNvSpPr>
          <p:nvPr/>
        </p:nvSpPr>
        <p:spPr>
          <a:xfrm>
            <a:off x="6206139" y="2391948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fr-FR" sz="2400" b="1" err="1"/>
              <a:t>Front-end</a:t>
            </a:r>
            <a:r>
              <a:rPr lang="fr-FR" sz="2400" b="1"/>
              <a:t> : Jinja, Javascript, CSS</a:t>
            </a:r>
          </a:p>
          <a:p>
            <a:pPr marL="305435" indent="-305435">
              <a:buFont typeface="Wingdings,Sans-Serif"/>
              <a:buChar char="ü"/>
            </a:pPr>
            <a:r>
              <a:rPr lang="fr-FR" sz="2400" err="1"/>
              <a:t>Templates</a:t>
            </a:r>
            <a:r>
              <a:rPr lang="fr-FR" sz="2400"/>
              <a:t> </a:t>
            </a:r>
          </a:p>
          <a:p>
            <a:pPr marL="305435" indent="-305435">
              <a:buFont typeface="Wingdings,Sans-Serif"/>
              <a:buChar char="ü"/>
            </a:pPr>
            <a:r>
              <a:rPr lang="fr-FR" sz="2400"/>
              <a:t>MaterializeCSS</a:t>
            </a:r>
          </a:p>
          <a:p>
            <a:pPr marL="305435" indent="-305435">
              <a:buFont typeface="Wingdings,Sans-Serif"/>
              <a:buChar char="ü"/>
            </a:pPr>
            <a:r>
              <a:rPr lang="fr-FR" sz="2400"/>
              <a:t>Mise en forme de contenus</a:t>
            </a:r>
          </a:p>
        </p:txBody>
      </p:sp>
    </p:spTree>
    <p:extLst>
      <p:ext uri="{BB962C8B-B14F-4D97-AF65-F5344CB8AC3E}">
        <p14:creationId xmlns:p14="http://schemas.microsoft.com/office/powerpoint/2010/main" val="323781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9F1342-6045-255B-E766-7A1A0B8E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EFF"/>
                </a:solidFill>
              </a:rPr>
              <a:t>Perspectives d’évolution</a:t>
            </a:r>
          </a:p>
          <a:p>
            <a:endParaRPr lang="fr-FR">
              <a:solidFill>
                <a:srgbClr val="FFFE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A569EF1-9992-E2ED-79C3-97DEFE0485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98339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55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5FDF6-E26C-1810-FD99-D03C5EEE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EFF"/>
                </a:solidFill>
              </a:rPr>
              <a:t>Difficultés rencontrées</a:t>
            </a:r>
          </a:p>
          <a:p>
            <a:endParaRPr lang="fr-FR">
              <a:solidFill>
                <a:srgbClr val="FFFE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C0AF33F-F81E-A70C-9270-CABCA99AE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24650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16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F34F34AF-75E7-4149-A3CF-2E483C744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Pen placed on top of a signature line">
            <a:extLst>
              <a:ext uri="{FF2B5EF4-FFF2-40B4-BE49-F238E27FC236}">
                <a16:creationId xmlns:a16="http://schemas.microsoft.com/office/drawing/2014/main" id="{0D5DB8AF-62CA-A48F-82C1-7A4A776DB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9092" r="-7" b="232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54C7F9-AF92-42BD-A713-6B020F63B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E3B121-1133-4B7A-BF30-80EF7C9F0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0F23FC-3B0D-4C62-B729-C43F56DC1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3DB5F27-64EC-960B-F65B-C99434E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59010"/>
            <a:ext cx="3412067" cy="1735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392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32991"/>
            <a:ext cx="3702134" cy="4182242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Neugieriges Kätzchen, das vom unteren Rand des Bilds hereinschaut">
            <a:extLst>
              <a:ext uri="{FF2B5EF4-FFF2-40B4-BE49-F238E27FC236}">
                <a16:creationId xmlns:a16="http://schemas.microsoft.com/office/drawing/2014/main" id="{58BC3417-7E19-59C6-6FDD-A1332D245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51"/>
          <a:stretch/>
        </p:blipFill>
        <p:spPr>
          <a:xfrm>
            <a:off x="-4916" y="10"/>
            <a:ext cx="12191980" cy="6857990"/>
          </a:xfrm>
          <a:prstGeom prst="rect">
            <a:avLst/>
          </a:prstGeom>
        </p:spPr>
      </p:pic>
      <p:sp>
        <p:nvSpPr>
          <p:cNvPr id="4" name="Bulle narrative : rectangle à coins arrondis 3">
            <a:extLst>
              <a:ext uri="{FF2B5EF4-FFF2-40B4-BE49-F238E27FC236}">
                <a16:creationId xmlns:a16="http://schemas.microsoft.com/office/drawing/2014/main" id="{A487AF08-7EE8-2170-E70E-6D235A735782}"/>
              </a:ext>
            </a:extLst>
          </p:cNvPr>
          <p:cNvSpPr/>
          <p:nvPr/>
        </p:nvSpPr>
        <p:spPr>
          <a:xfrm>
            <a:off x="4792896" y="1845877"/>
            <a:ext cx="3562405" cy="270456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B9604E"/>
              </a:buClr>
              <a:buSzPct val="92000"/>
            </a:pPr>
            <a:r>
              <a:rPr lang="en-US" sz="4400">
                <a:solidFill>
                  <a:schemeClr val="tx2"/>
                </a:solidFill>
              </a:rPr>
              <a:t>Questions ?</a:t>
            </a:r>
            <a:endParaRPr lang="fr-FR" sz="4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653981-B9D7-B7D1-0510-29FC358B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accent1"/>
                </a:solidFill>
              </a:rPr>
              <a:t>Sommaire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1BA06D69-AE79-5524-603B-CD9B9EC7E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97341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239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4D233-8143-14B5-15A9-FAD7E986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Introduction</a:t>
            </a:r>
            <a:endParaRPr lang="fr-FR"/>
          </a:p>
        </p:txBody>
      </p:sp>
      <p:pic>
        <p:nvPicPr>
          <p:cNvPr id="9" name="Image 9" descr="Une image contenant texte, mammifère, ours&#10;&#10;Description générée automatiquement">
            <a:extLst>
              <a:ext uri="{FF2B5EF4-FFF2-40B4-BE49-F238E27FC236}">
                <a16:creationId xmlns:a16="http://schemas.microsoft.com/office/drawing/2014/main" id="{9277D279-7225-1D5E-1C97-602818875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317" y="4391841"/>
            <a:ext cx="2743200" cy="1566818"/>
          </a:xfr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A895B8-E773-C66B-D815-5845A67D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7" y="2062101"/>
            <a:ext cx="7632699" cy="13685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51B094-97F3-0BB0-49CB-18E8C83C0104}"/>
              </a:ext>
            </a:extLst>
          </p:cNvPr>
          <p:cNvSpPr/>
          <p:nvPr/>
        </p:nvSpPr>
        <p:spPr>
          <a:xfrm>
            <a:off x="7008518" y="3681824"/>
            <a:ext cx="4519083" cy="292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3" descr="Une image contenant texte, oiseau, Oiseau de proie&#10;&#10;Description générée automatiquement">
            <a:extLst>
              <a:ext uri="{FF2B5EF4-FFF2-40B4-BE49-F238E27FC236}">
                <a16:creationId xmlns:a16="http://schemas.microsoft.com/office/drawing/2014/main" id="{D9C54EF5-7194-CE65-514E-C3E36C6E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52" y="3750457"/>
            <a:ext cx="4370681" cy="2781384"/>
          </a:xfrm>
          <a:prstGeom prst="rect">
            <a:avLst/>
          </a:prstGeom>
        </p:spPr>
      </p:pic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967F2C90-1E29-13C6-D717-B6DFA1297F55}"/>
              </a:ext>
            </a:extLst>
          </p:cNvPr>
          <p:cNvSpPr/>
          <p:nvPr/>
        </p:nvSpPr>
        <p:spPr>
          <a:xfrm rot="10800000" flipH="1">
            <a:off x="1110073" y="3725332"/>
            <a:ext cx="1194741" cy="167451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BD984A4-B564-B6EC-64D8-CBA42C25433C}"/>
              </a:ext>
            </a:extLst>
          </p:cNvPr>
          <p:cNvSpPr/>
          <p:nvPr/>
        </p:nvSpPr>
        <p:spPr>
          <a:xfrm>
            <a:off x="5014147" y="4816592"/>
            <a:ext cx="1373481" cy="545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14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4D233-8143-14B5-15A9-FAD7E986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Planification / Répartition des tâches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A104310-BD3E-D0ED-4B66-C2F3A0E9C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397" y="2180496"/>
            <a:ext cx="6539205" cy="3678303"/>
          </a:xfrm>
        </p:spPr>
      </p:pic>
    </p:spTree>
    <p:extLst>
      <p:ext uri="{BB962C8B-B14F-4D97-AF65-F5344CB8AC3E}">
        <p14:creationId xmlns:p14="http://schemas.microsoft.com/office/powerpoint/2010/main" val="5276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1BD4C-882F-5FE3-29C8-18D8A07C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1CE12-B530-713C-95BD-45A687A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800">
                <a:latin typeface="Calibri"/>
                <a:ea typeface="Calibri"/>
                <a:cs typeface="Calibri"/>
              </a:rPr>
              <a:t>Nous disposons d’un </a:t>
            </a:r>
            <a:r>
              <a:rPr lang="fr-FR" sz="2800" err="1">
                <a:latin typeface="Calibri"/>
                <a:ea typeface="Calibri"/>
                <a:cs typeface="Calibri"/>
              </a:rPr>
              <a:t>dataset</a:t>
            </a:r>
            <a:r>
              <a:rPr lang="fr-FR" sz="2800">
                <a:latin typeface="Calibri"/>
                <a:ea typeface="Calibri"/>
                <a:cs typeface="Calibri"/>
              </a:rPr>
              <a:t> de 8091 images et 5 captions par images. </a:t>
            </a:r>
            <a:endParaRPr lang="fr-FR"/>
          </a:p>
          <a:p>
            <a:pPr marL="0" indent="0">
              <a:buNone/>
            </a:pPr>
            <a:r>
              <a:rPr lang="fr-FR" sz="2800">
                <a:latin typeface="Calibri"/>
                <a:ea typeface="Calibri"/>
                <a:cs typeface="Calibri"/>
              </a:rPr>
              <a:t>Elles ont été prétraitées puis séparées en données d’entraînement, de validation et de test. </a:t>
            </a:r>
          </a:p>
          <a:p>
            <a:pPr marL="305435" indent="-305435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36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ADE02-F95E-184C-0645-BFFF521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Développement du modèle </a:t>
            </a:r>
          </a:p>
          <a:p>
            <a:endParaRPr lang="fr-FR"/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D4D7BAE-CCF6-0203-0B86-DB2B5AEA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99" y="2524222"/>
            <a:ext cx="9982200" cy="2990850"/>
          </a:xfrm>
        </p:spPr>
      </p:pic>
    </p:spTree>
    <p:extLst>
      <p:ext uri="{BB962C8B-B14F-4D97-AF65-F5344CB8AC3E}">
        <p14:creationId xmlns:p14="http://schemas.microsoft.com/office/powerpoint/2010/main" val="384527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4D6B4-37BA-2BFE-72DC-FB630611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2307"/>
          </a:xfrm>
        </p:spPr>
        <p:txBody>
          <a:bodyPr/>
          <a:lstStyle/>
          <a:p>
            <a:r>
              <a:rPr lang="fr-FR" err="1"/>
              <a:t>Preprocessing</a:t>
            </a:r>
          </a:p>
        </p:txBody>
      </p:sp>
      <p:graphicFrame>
        <p:nvGraphicFramePr>
          <p:cNvPr id="273" name="Diagramme 273">
            <a:extLst>
              <a:ext uri="{FF2B5EF4-FFF2-40B4-BE49-F238E27FC236}">
                <a16:creationId xmlns:a16="http://schemas.microsoft.com/office/drawing/2014/main" id="{C949732A-05B5-F6BD-3405-59C4635E3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380798"/>
              </p:ext>
            </p:extLst>
          </p:nvPr>
        </p:nvGraphicFramePr>
        <p:xfrm>
          <a:off x="503464" y="1872343"/>
          <a:ext cx="5524500" cy="3317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55" name="Diagramme 273">
            <a:extLst>
              <a:ext uri="{FF2B5EF4-FFF2-40B4-BE49-F238E27FC236}">
                <a16:creationId xmlns:a16="http://schemas.microsoft.com/office/drawing/2014/main" id="{96439B0A-95FD-C9DF-39FC-402EAE03B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449043"/>
              </p:ext>
            </p:extLst>
          </p:nvPr>
        </p:nvGraphicFramePr>
        <p:xfrm>
          <a:off x="503463" y="4416878"/>
          <a:ext cx="9198428" cy="2881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AE3607D4-43E7-9148-F60F-76973E87B4B8}"/>
              </a:ext>
            </a:extLst>
          </p:cNvPr>
          <p:cNvSpPr txBox="1"/>
          <p:nvPr/>
        </p:nvSpPr>
        <p:spPr>
          <a:xfrm>
            <a:off x="435428" y="25309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Images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CAC89F-557D-FCC2-66B3-30C180FA580A}"/>
              </a:ext>
            </a:extLst>
          </p:cNvPr>
          <p:cNvSpPr txBox="1"/>
          <p:nvPr/>
        </p:nvSpPr>
        <p:spPr>
          <a:xfrm>
            <a:off x="517070" y="47488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Légendes</a:t>
            </a:r>
          </a:p>
        </p:txBody>
      </p:sp>
    </p:spTree>
    <p:extLst>
      <p:ext uri="{BB962C8B-B14F-4D97-AF65-F5344CB8AC3E}">
        <p14:creationId xmlns:p14="http://schemas.microsoft.com/office/powerpoint/2010/main" val="272466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3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3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40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67D635-7CA4-58F5-2E67-FC209B2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Séquence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F0394-0B64-3F1F-758E-2C5FB4013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364" y="225922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chemeClr val="accent2"/>
                </a:solidFill>
              </a:rPr>
              <a:t>Un chien court dans l'herbe</a:t>
            </a:r>
          </a:p>
        </p:txBody>
      </p:sp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A2FAE244-34E8-EE75-5143-AE53B575D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93739"/>
              </p:ext>
            </p:extLst>
          </p:nvPr>
        </p:nvGraphicFramePr>
        <p:xfrm>
          <a:off x="3604361" y="2926241"/>
          <a:ext cx="4989195" cy="3331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3260">
                  <a:extLst>
                    <a:ext uri="{9D8B030D-6E8A-4147-A177-3AD203B41FA5}">
                      <a16:colId xmlns:a16="http://schemas.microsoft.com/office/drawing/2014/main" val="3334708837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738122236"/>
                    </a:ext>
                  </a:extLst>
                </a:gridCol>
              </a:tblGrid>
              <a:tr h="707136">
                <a:tc>
                  <a:txBody>
                    <a:bodyPr/>
                    <a:lstStyle/>
                    <a:p>
                      <a:r>
                        <a:rPr lang="fr-FR" sz="3300"/>
                        <a:t>Un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chien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41955457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fr-FR" sz="3300"/>
                        <a:t>Un chien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court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58567492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fr-FR" sz="3300"/>
                        <a:t>Un chien court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dans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184551509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fr-FR" sz="3300"/>
                        <a:t>Un chien court dans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l'herbe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04288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18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39C3F-632A-0626-0654-CFC8817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14443"/>
          </a:xfrm>
        </p:spPr>
        <p:txBody>
          <a:bodyPr/>
          <a:lstStyle/>
          <a:p>
            <a:r>
              <a:rPr lang="fr-FR"/>
              <a:t>Évaluation</a:t>
            </a:r>
          </a:p>
        </p:txBody>
      </p:sp>
      <p:pic>
        <p:nvPicPr>
          <p:cNvPr id="8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4DCFACC9-A64A-D186-78F8-7D250EDEC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91" y="4852815"/>
            <a:ext cx="6696793" cy="1539815"/>
          </a:xfrm>
        </p:spPr>
      </p:pic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BBC209D-2C7E-8EA4-2340-4BCE549E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0" y="1890485"/>
            <a:ext cx="5339597" cy="1531978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B2C67FD-6D9A-482B-3199-86E4A635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35" y="2011171"/>
            <a:ext cx="5165271" cy="149163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AD7A7AA-1C75-3F6C-7E5E-6CF111C4D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539" y="3773824"/>
            <a:ext cx="2297503" cy="8882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F9FDB6-12B3-0CF4-9A07-A7165EAAEDDA}"/>
              </a:ext>
            </a:extLst>
          </p:cNvPr>
          <p:cNvSpPr txBox="1"/>
          <p:nvPr/>
        </p:nvSpPr>
        <p:spPr>
          <a:xfrm>
            <a:off x="744027" y="4033361"/>
            <a:ext cx="1246415" cy="382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F1-score =</a:t>
            </a:r>
          </a:p>
        </p:txBody>
      </p:sp>
      <p:pic>
        <p:nvPicPr>
          <p:cNvPr id="9" name="Image 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422DFE0-B465-A9C5-E22C-1D51153C5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494" y="3916538"/>
            <a:ext cx="3404559" cy="26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98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abf5095-7596-42dc-bfb9-205889de8a15" xsi:nil="true"/>
    <lcf76f155ced4ddcb4097134ff3c332f xmlns="9f5dac2f-cad9-422c-bb54-7662ee91fc6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8CD4B96A62047A8C5809D5FBF7BE3" ma:contentTypeVersion="12" ma:contentTypeDescription="Crée un document." ma:contentTypeScope="" ma:versionID="81668db7da91c2e89d475a37d674d44f">
  <xsd:schema xmlns:xsd="http://www.w3.org/2001/XMLSchema" xmlns:xs="http://www.w3.org/2001/XMLSchema" xmlns:p="http://schemas.microsoft.com/office/2006/metadata/properties" xmlns:ns2="9f5dac2f-cad9-422c-bb54-7662ee91fc6a" xmlns:ns3="7abf5095-7596-42dc-bfb9-205889de8a15" targetNamespace="http://schemas.microsoft.com/office/2006/metadata/properties" ma:root="true" ma:fieldsID="bea8c3c24b0c0bbf9259fe4416b5a8b6" ns2:_="" ns3:_="">
    <xsd:import namespace="9f5dac2f-cad9-422c-bb54-7662ee91fc6a"/>
    <xsd:import namespace="7abf5095-7596-42dc-bfb9-205889de8a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dac2f-cad9-422c-bb54-7662ee91fc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7fa6ba40-9f14-47f6-8592-dfa8c09337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f5095-7596-42dc-bfb9-205889de8a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5318e02-91b6-4db7-80ff-3cbcc6e22c38}" ma:internalName="TaxCatchAll" ma:showField="CatchAllData" ma:web="7abf5095-7596-42dc-bfb9-205889de8a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4EA634-6FB4-42B4-8119-9B9999EED9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F6B2F3-C420-4E8F-92D2-178F8D676FBE}">
  <ds:schemaRefs>
    <ds:schemaRef ds:uri="7abf5095-7596-42dc-bfb9-205889de8a15"/>
    <ds:schemaRef ds:uri="9f5dac2f-cad9-422c-bb54-7662ee91fc6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DB8AFD-C2AB-4C2A-90E9-1275C07B900C}">
  <ds:schemaRefs>
    <ds:schemaRef ds:uri="7abf5095-7596-42dc-bfb9-205889de8a15"/>
    <ds:schemaRef ds:uri="9f5dac2f-cad9-422c-bb54-7662ee91fc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Dividend</vt:lpstr>
      <vt:lpstr>Projet génération automatique de légendes.</vt:lpstr>
      <vt:lpstr>Sommaire</vt:lpstr>
      <vt:lpstr>Introduction</vt:lpstr>
      <vt:lpstr>Planification / Répartition des tâches</vt:lpstr>
      <vt:lpstr>Données</vt:lpstr>
      <vt:lpstr>Développement du modèle  </vt:lpstr>
      <vt:lpstr>Preprocessing</vt:lpstr>
      <vt:lpstr>Séquence</vt:lpstr>
      <vt:lpstr>Évaluation</vt:lpstr>
      <vt:lpstr>MAQUETTAGE</vt:lpstr>
      <vt:lpstr>MAQUETTAGE</vt:lpstr>
      <vt:lpstr>Application</vt:lpstr>
      <vt:lpstr>Perspectives d’évolution </vt:lpstr>
      <vt:lpstr>Difficultés rencontrées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2023-05-05T11:54:46Z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0x0101004E08CD4B96A62047A8C5809D5FBF7BE3</vt:lpwstr>
  </property>
  <property fmtid="{D5CDD505-2E9C-101B-9397-08002B2CF9AE}" pid="3" name="MediaServiceImageTags">
    <vt:lpwstr/>
  </property>
</Properties>
</file>